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8"/>
  </p:notesMasterIdLst>
  <p:sldIdLst>
    <p:sldId id="286" r:id="rId2"/>
    <p:sldId id="289" r:id="rId3"/>
    <p:sldId id="288" r:id="rId4"/>
    <p:sldId id="290" r:id="rId5"/>
    <p:sldId id="294" r:id="rId6"/>
    <p:sldId id="296" r:id="rId7"/>
    <p:sldId id="298" r:id="rId8"/>
    <p:sldId id="258" r:id="rId9"/>
    <p:sldId id="265" r:id="rId10"/>
    <p:sldId id="300" r:id="rId11"/>
    <p:sldId id="301" r:id="rId12"/>
    <p:sldId id="268" r:id="rId13"/>
    <p:sldId id="269" r:id="rId14"/>
    <p:sldId id="270" r:id="rId15"/>
    <p:sldId id="302" r:id="rId16"/>
    <p:sldId id="303" r:id="rId17"/>
    <p:sldId id="304" r:id="rId18"/>
    <p:sldId id="305" r:id="rId19"/>
    <p:sldId id="323" r:id="rId20"/>
    <p:sldId id="274" r:id="rId21"/>
    <p:sldId id="275" r:id="rId22"/>
    <p:sldId id="307" r:id="rId23"/>
    <p:sldId id="325" r:id="rId24"/>
    <p:sldId id="324" r:id="rId25"/>
    <p:sldId id="281" r:id="rId26"/>
    <p:sldId id="276" r:id="rId27"/>
    <p:sldId id="311" r:id="rId28"/>
    <p:sldId id="313" r:id="rId29"/>
    <p:sldId id="318" r:id="rId30"/>
    <p:sldId id="320" r:id="rId31"/>
    <p:sldId id="321" r:id="rId32"/>
    <p:sldId id="322" r:id="rId33"/>
    <p:sldId id="326" r:id="rId34"/>
    <p:sldId id="316" r:id="rId35"/>
    <p:sldId id="308" r:id="rId36"/>
    <p:sldId id="327" r:id="rId37"/>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0033"/>
    <a:srgbClr val="1E56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32" autoAdjust="0"/>
    <p:restoredTop sz="94660"/>
  </p:normalViewPr>
  <p:slideViewPr>
    <p:cSldViewPr>
      <p:cViewPr varScale="1">
        <p:scale>
          <a:sx n="51" d="100"/>
          <a:sy n="51" d="100"/>
        </p:scale>
        <p:origin x="-96" y="-6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BD9132-57D4-40F4-A03C-BCB7E7A19F02}" type="datetimeFigureOut">
              <a:rPr lang="en-GB" smtClean="0"/>
              <a:t>16/03/2022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6DC2A-2209-4826-9C8E-115ED87C6426}" type="slidenum">
              <a:rPr lang="en-GB" smtClean="0"/>
              <a:t>‹#›</a:t>
            </a:fld>
            <a:endParaRPr lang="en-GB"/>
          </a:p>
        </p:txBody>
      </p:sp>
    </p:spTree>
    <p:extLst>
      <p:ext uri="{BB962C8B-B14F-4D97-AF65-F5344CB8AC3E}">
        <p14:creationId xmlns:p14="http://schemas.microsoft.com/office/powerpoint/2010/main" val="2457933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t>1</a:t>
            </a:fld>
            <a:endParaRPr lang="zh-CN" altLang="en-US"/>
          </a:p>
        </p:txBody>
      </p:sp>
    </p:spTree>
    <p:extLst>
      <p:ext uri="{BB962C8B-B14F-4D97-AF65-F5344CB8AC3E}">
        <p14:creationId xmlns:p14="http://schemas.microsoft.com/office/powerpoint/2010/main" val="3734623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t>2</a:t>
            </a:fld>
            <a:endParaRPr lang="zh-CN" altLang="en-US"/>
          </a:p>
        </p:txBody>
      </p:sp>
    </p:spTree>
    <p:extLst>
      <p:ext uri="{BB962C8B-B14F-4D97-AF65-F5344CB8AC3E}">
        <p14:creationId xmlns:p14="http://schemas.microsoft.com/office/powerpoint/2010/main" val="787362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t>7</a:t>
            </a:fld>
            <a:endParaRPr lang="zh-CN" altLang="en-US"/>
          </a:p>
        </p:txBody>
      </p:sp>
    </p:spTree>
    <p:extLst>
      <p:ext uri="{BB962C8B-B14F-4D97-AF65-F5344CB8AC3E}">
        <p14:creationId xmlns:p14="http://schemas.microsoft.com/office/powerpoint/2010/main" val="1943798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582C718-C55B-42D5-A5CC-5574C35E4E92}" type="datetime1">
              <a:rPr lang="en-US" altLang="en-US" smtClean="0"/>
              <a:pPr/>
              <a:t>3/16/2022</a:t>
            </a:fld>
            <a:endParaRPr lang="en-US" altLang="en-US" sz="1800">
              <a:solidFill>
                <a:schemeClr val="tx1"/>
              </a:solidFill>
            </a:endParaRPr>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1FEE338-020B-4E20-90B0-EA81B02E5703}" type="slidenum">
              <a:rPr lang="en-US" altLang="en-US" smtClean="0"/>
              <a:pPr/>
              <a:t>‹#›</a:t>
            </a:fld>
            <a:endParaRPr lang="en-US" altLang="en-US" sz="1800">
              <a:solidFill>
                <a:schemeClr val="tx1"/>
              </a:solidFill>
            </a:endParaRPr>
          </a:p>
        </p:txBody>
      </p:sp>
    </p:spTree>
    <p:extLst>
      <p:ext uri="{BB962C8B-B14F-4D97-AF65-F5344CB8AC3E}">
        <p14:creationId xmlns:p14="http://schemas.microsoft.com/office/powerpoint/2010/main" val="3609340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82C718-C55B-42D5-A5CC-5574C35E4E92}" type="datetime1">
              <a:rPr lang="en-US" altLang="en-US" smtClean="0"/>
              <a:pPr/>
              <a:t>3/16/2022</a:t>
            </a:fld>
            <a:endParaRPr lang="en-US" altLang="en-US" sz="1800">
              <a:solidFill>
                <a:schemeClr val="tx1"/>
              </a:solidFill>
            </a:endParaRPr>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4AB94C3-178D-4618-8708-7085DAA81B3F}" type="slidenum">
              <a:rPr lang="en-US" altLang="en-US" smtClean="0"/>
              <a:pPr/>
              <a:t>‹#›</a:t>
            </a:fld>
            <a:endParaRPr lang="en-US" altLang="en-US" sz="1800">
              <a:solidFill>
                <a:schemeClr val="tx1"/>
              </a:solidFill>
            </a:endParaRPr>
          </a:p>
        </p:txBody>
      </p:sp>
    </p:spTree>
    <p:extLst>
      <p:ext uri="{BB962C8B-B14F-4D97-AF65-F5344CB8AC3E}">
        <p14:creationId xmlns:p14="http://schemas.microsoft.com/office/powerpoint/2010/main" val="2072765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82C718-C55B-42D5-A5CC-5574C35E4E92}" type="datetime1">
              <a:rPr lang="en-US" altLang="en-US" smtClean="0"/>
              <a:pPr/>
              <a:t>3/16/2022</a:t>
            </a:fld>
            <a:endParaRPr lang="en-US" altLang="en-US" sz="1800">
              <a:solidFill>
                <a:schemeClr val="tx1"/>
              </a:solidFill>
            </a:endParaRPr>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4CA6821-B0E3-436F-B26E-7843E1AE5EAE}" type="slidenum">
              <a:rPr lang="en-US" altLang="en-US" smtClean="0"/>
              <a:pPr/>
              <a:t>‹#›</a:t>
            </a:fld>
            <a:endParaRPr lang="en-US" altLang="en-US" sz="1800">
              <a:solidFill>
                <a:schemeClr val="tx1"/>
              </a:solidFill>
            </a:endParaRPr>
          </a:p>
        </p:txBody>
      </p:sp>
    </p:spTree>
    <p:extLst>
      <p:ext uri="{BB962C8B-B14F-4D97-AF65-F5344CB8AC3E}">
        <p14:creationId xmlns:p14="http://schemas.microsoft.com/office/powerpoint/2010/main" val="695097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609600" y="6356351"/>
            <a:ext cx="2844800" cy="365125"/>
          </a:xfrm>
        </p:spPr>
        <p:txBody>
          <a:bodyPr/>
          <a:lstStyle>
            <a:lvl1pPr>
              <a:defRPr/>
            </a:lvl1pPr>
          </a:lstStyle>
          <a:p>
            <a:fld id="{A582C718-C55B-42D5-A5CC-5574C35E4E92}" type="datetime1">
              <a:rPr lang="en-US" altLang="en-US"/>
              <a:pPr/>
              <a:t>3/16/2022</a:t>
            </a:fld>
            <a:endParaRPr lang="en-US" altLang="en-US" sz="1800">
              <a:solidFill>
                <a:schemeClr val="tx1"/>
              </a:solidFill>
            </a:endParaRPr>
          </a:p>
        </p:txBody>
      </p:sp>
      <p:sp>
        <p:nvSpPr>
          <p:cNvPr id="4" name="Footer Placeholder 3"/>
          <p:cNvSpPr>
            <a:spLocks noGrp="1"/>
          </p:cNvSpPr>
          <p:nvPr>
            <p:ph type="ftr" sz="quarter" idx="11"/>
          </p:nvPr>
        </p:nvSpPr>
        <p:spPr>
          <a:xfrm>
            <a:off x="4165600" y="6356351"/>
            <a:ext cx="3860800" cy="365125"/>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8737600" y="6356351"/>
            <a:ext cx="2844800" cy="365125"/>
          </a:xfrm>
        </p:spPr>
        <p:txBody>
          <a:bodyPr/>
          <a:lstStyle>
            <a:lvl1pPr>
              <a:defRPr/>
            </a:lvl1pPr>
          </a:lstStyle>
          <a:p>
            <a:fld id="{F2A5C033-A061-4EE1-8F01-2E6B866DB977}" type="slidenum">
              <a:rPr lang="en-US" altLang="en-US"/>
              <a:pPr/>
              <a:t>‹#›</a:t>
            </a:fld>
            <a:endParaRPr lang="en-US" altLang="en-US" sz="1800">
              <a:solidFill>
                <a:schemeClr val="tx1"/>
              </a:solidFill>
            </a:endParaRPr>
          </a:p>
        </p:txBody>
      </p:sp>
    </p:spTree>
    <p:extLst>
      <p:ext uri="{BB962C8B-B14F-4D97-AF65-F5344CB8AC3E}">
        <p14:creationId xmlns:p14="http://schemas.microsoft.com/office/powerpoint/2010/main" val="1258801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5085970"/>
      </p:ext>
    </p:extLst>
  </p:cSld>
  <p:clrMapOvr>
    <a:masterClrMapping/>
  </p:clrMapOvr>
  <p:transition spd="slow" advClick="0"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82C718-C55B-42D5-A5CC-5574C35E4E92}" type="datetime1">
              <a:rPr lang="en-US" altLang="en-US" smtClean="0"/>
              <a:pPr/>
              <a:t>3/16/2022</a:t>
            </a:fld>
            <a:endParaRPr lang="en-US" altLang="en-US" sz="1800">
              <a:solidFill>
                <a:schemeClr val="tx1"/>
              </a:solidFill>
            </a:endParaRPr>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D9B545FD-D576-4A14-8BF7-43A5EABD1350}" type="slidenum">
              <a:rPr lang="en-US" altLang="en-US" smtClean="0"/>
              <a:pPr/>
              <a:t>‹#›</a:t>
            </a:fld>
            <a:endParaRPr lang="en-US" altLang="en-US" sz="1800">
              <a:solidFill>
                <a:schemeClr val="tx1"/>
              </a:solidFill>
            </a:endParaRPr>
          </a:p>
        </p:txBody>
      </p:sp>
    </p:spTree>
    <p:extLst>
      <p:ext uri="{BB962C8B-B14F-4D97-AF65-F5344CB8AC3E}">
        <p14:creationId xmlns:p14="http://schemas.microsoft.com/office/powerpoint/2010/main" val="1064755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82C718-C55B-42D5-A5CC-5574C35E4E92}" type="datetime1">
              <a:rPr lang="en-US" altLang="en-US" smtClean="0"/>
              <a:pPr/>
              <a:t>3/16/2022</a:t>
            </a:fld>
            <a:endParaRPr lang="en-US" altLang="en-US" sz="1800">
              <a:solidFill>
                <a:schemeClr val="tx1"/>
              </a:solidFill>
            </a:endParaRPr>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6EDD4AC-3EE0-491F-B181-C9FCDC991A82}" type="slidenum">
              <a:rPr lang="en-US" altLang="en-US" smtClean="0"/>
              <a:pPr/>
              <a:t>‹#›</a:t>
            </a:fld>
            <a:endParaRPr lang="en-US" altLang="en-US" sz="1800">
              <a:solidFill>
                <a:schemeClr val="tx1"/>
              </a:solidFill>
            </a:endParaRPr>
          </a:p>
        </p:txBody>
      </p:sp>
    </p:spTree>
    <p:extLst>
      <p:ext uri="{BB962C8B-B14F-4D97-AF65-F5344CB8AC3E}">
        <p14:creationId xmlns:p14="http://schemas.microsoft.com/office/powerpoint/2010/main" val="3993088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82C718-C55B-42D5-A5CC-5574C35E4E92}" type="datetime1">
              <a:rPr lang="en-US" altLang="en-US" smtClean="0"/>
              <a:pPr/>
              <a:t>3/16/2022</a:t>
            </a:fld>
            <a:endParaRPr lang="en-US" altLang="en-US" sz="1800">
              <a:solidFill>
                <a:schemeClr val="tx1"/>
              </a:solidFill>
            </a:endParaRPr>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EE6E8802-1946-410B-9562-74D6E63FA668}" type="slidenum">
              <a:rPr lang="en-US" altLang="en-US" smtClean="0"/>
              <a:pPr/>
              <a:t>‹#›</a:t>
            </a:fld>
            <a:endParaRPr lang="en-US" altLang="en-US" sz="1800">
              <a:solidFill>
                <a:schemeClr val="tx1"/>
              </a:solidFill>
            </a:endParaRPr>
          </a:p>
        </p:txBody>
      </p:sp>
    </p:spTree>
    <p:extLst>
      <p:ext uri="{BB962C8B-B14F-4D97-AF65-F5344CB8AC3E}">
        <p14:creationId xmlns:p14="http://schemas.microsoft.com/office/powerpoint/2010/main" val="3958157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82C718-C55B-42D5-A5CC-5574C35E4E92}" type="datetime1">
              <a:rPr lang="en-US" altLang="en-US" smtClean="0"/>
              <a:pPr/>
              <a:t>3/16/2022</a:t>
            </a:fld>
            <a:endParaRPr lang="en-US" altLang="en-US" sz="1800">
              <a:solidFill>
                <a:schemeClr val="tx1"/>
              </a:solidFill>
            </a:endParaRPr>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37DD7D6F-990E-41AF-8F1E-9AA47B63AEC5}" type="slidenum">
              <a:rPr lang="en-US" altLang="en-US" smtClean="0"/>
              <a:pPr/>
              <a:t>‹#›</a:t>
            </a:fld>
            <a:endParaRPr lang="en-US" altLang="en-US" sz="1800">
              <a:solidFill>
                <a:schemeClr val="tx1"/>
              </a:solidFill>
            </a:endParaRPr>
          </a:p>
        </p:txBody>
      </p:sp>
    </p:spTree>
    <p:extLst>
      <p:ext uri="{BB962C8B-B14F-4D97-AF65-F5344CB8AC3E}">
        <p14:creationId xmlns:p14="http://schemas.microsoft.com/office/powerpoint/2010/main" val="4283432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82C718-C55B-42D5-A5CC-5574C35E4E92}" type="datetime1">
              <a:rPr lang="en-US" altLang="en-US" smtClean="0"/>
              <a:pPr/>
              <a:t>3/16/2022</a:t>
            </a:fld>
            <a:endParaRPr lang="en-US" altLang="en-US" sz="1800">
              <a:solidFill>
                <a:schemeClr val="tx1"/>
              </a:solidFill>
            </a:endParaRPr>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708B7C3F-2742-4BE4-B47B-B8B1EE3C9E83}" type="slidenum">
              <a:rPr lang="en-US" altLang="en-US" smtClean="0"/>
              <a:pPr/>
              <a:t>‹#›</a:t>
            </a:fld>
            <a:endParaRPr lang="en-US" altLang="en-US" sz="1800">
              <a:solidFill>
                <a:schemeClr val="tx1"/>
              </a:solidFill>
            </a:endParaRPr>
          </a:p>
        </p:txBody>
      </p:sp>
    </p:spTree>
    <p:extLst>
      <p:ext uri="{BB962C8B-B14F-4D97-AF65-F5344CB8AC3E}">
        <p14:creationId xmlns:p14="http://schemas.microsoft.com/office/powerpoint/2010/main" val="675964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82C718-C55B-42D5-A5CC-5574C35E4E92}" type="datetime1">
              <a:rPr lang="en-US" altLang="en-US" smtClean="0"/>
              <a:pPr/>
              <a:t>3/16/2022</a:t>
            </a:fld>
            <a:endParaRPr lang="en-US" altLang="en-US" sz="1800">
              <a:solidFill>
                <a:schemeClr val="tx1"/>
              </a:solidFill>
            </a:endParaRPr>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8D326B8E-1E31-45EE-B374-A7F5777240EC}" type="slidenum">
              <a:rPr lang="en-US" altLang="en-US" smtClean="0"/>
              <a:pPr/>
              <a:t>‹#›</a:t>
            </a:fld>
            <a:endParaRPr lang="en-US" altLang="en-US" sz="1800">
              <a:solidFill>
                <a:schemeClr val="tx1"/>
              </a:solidFill>
            </a:endParaRPr>
          </a:p>
        </p:txBody>
      </p:sp>
    </p:spTree>
    <p:extLst>
      <p:ext uri="{BB962C8B-B14F-4D97-AF65-F5344CB8AC3E}">
        <p14:creationId xmlns:p14="http://schemas.microsoft.com/office/powerpoint/2010/main" val="2464838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82C718-C55B-42D5-A5CC-5574C35E4E92}" type="datetime1">
              <a:rPr lang="en-US" altLang="en-US" smtClean="0"/>
              <a:pPr/>
              <a:t>3/16/2022</a:t>
            </a:fld>
            <a:endParaRPr lang="en-US" altLang="en-US" sz="1800">
              <a:solidFill>
                <a:schemeClr val="tx1"/>
              </a:solidFill>
            </a:endParaRPr>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722ABA07-D451-44C9-85E1-E6FD6F217813}" type="slidenum">
              <a:rPr lang="en-US" altLang="en-US" smtClean="0"/>
              <a:pPr/>
              <a:t>‹#›</a:t>
            </a:fld>
            <a:endParaRPr lang="en-US" altLang="en-US" sz="1800">
              <a:solidFill>
                <a:schemeClr val="tx1"/>
              </a:solidFill>
            </a:endParaRPr>
          </a:p>
        </p:txBody>
      </p:sp>
    </p:spTree>
    <p:extLst>
      <p:ext uri="{BB962C8B-B14F-4D97-AF65-F5344CB8AC3E}">
        <p14:creationId xmlns:p14="http://schemas.microsoft.com/office/powerpoint/2010/main" val="806718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82C718-C55B-42D5-A5CC-5574C35E4E92}" type="datetime1">
              <a:rPr lang="en-US" altLang="en-US" smtClean="0"/>
              <a:pPr/>
              <a:t>3/16/2022</a:t>
            </a:fld>
            <a:endParaRPr lang="en-US" altLang="en-US" sz="1800">
              <a:solidFill>
                <a:schemeClr val="tx1"/>
              </a:solidFill>
            </a:endParaRPr>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E26533FC-971C-4EB3-A750-6F15145DF13F}" type="slidenum">
              <a:rPr lang="en-US" altLang="en-US" smtClean="0"/>
              <a:pPr/>
              <a:t>‹#›</a:t>
            </a:fld>
            <a:endParaRPr lang="en-US" altLang="en-US" sz="1800">
              <a:solidFill>
                <a:schemeClr val="tx1"/>
              </a:solidFill>
            </a:endParaRPr>
          </a:p>
        </p:txBody>
      </p:sp>
    </p:spTree>
    <p:extLst>
      <p:ext uri="{BB962C8B-B14F-4D97-AF65-F5344CB8AC3E}">
        <p14:creationId xmlns:p14="http://schemas.microsoft.com/office/powerpoint/2010/main" val="2118663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7" name="Picture 6"/>
          <p:cNvPicPr/>
          <p:nvPr userDrawn="1"/>
        </p:nvPicPr>
        <p:blipFill>
          <a:blip r:embed="rId16"/>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82C718-C55B-42D5-A5CC-5574C35E4E92}" type="datetime1">
              <a:rPr lang="en-US" altLang="en-US" smtClean="0"/>
              <a:pPr/>
              <a:t>3/16/2022</a:t>
            </a:fld>
            <a:endParaRPr lang="en-US" altLang="en-US" sz="1800">
              <a:solidFill>
                <a:schemeClr val="tx1"/>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5F5D5-1532-4E54-A582-BD587FF998A8}" type="slidenum">
              <a:rPr lang="en-US" altLang="en-US" smtClean="0"/>
              <a:pPr/>
              <a:t>‹#›</a:t>
            </a:fld>
            <a:endParaRPr lang="en-US" altLang="en-US" sz="1800">
              <a:solidFill>
                <a:schemeClr val="tx1"/>
              </a:solidFill>
            </a:endParaRPr>
          </a:p>
        </p:txBody>
      </p:sp>
    </p:spTree>
    <p:extLst>
      <p:ext uri="{BB962C8B-B14F-4D97-AF65-F5344CB8AC3E}">
        <p14:creationId xmlns:p14="http://schemas.microsoft.com/office/powerpoint/2010/main" val="120133402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http://i404.photobucket.com/albums/pp128/ducchinh_26/DSCF0504.jpg" TargetMode="Externa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http://i194.photobucket.com/albums/z122/doctorat_xd/xoai.jpg" TargetMode="Externa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12.xml"/><Relationship Id="rId4" Type="http://schemas.openxmlformats.org/officeDocument/2006/relationships/image" Target="../media/image38.wmf"/></Relationships>
</file>

<file path=ppt/slides/_rels/slide2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5">
            <a:extLst>
              <a:ext uri="{FF2B5EF4-FFF2-40B4-BE49-F238E27FC236}">
                <a16:creationId xmlns:a16="http://schemas.microsoft.com/office/drawing/2014/main" xmlns="" id="{4D0DDEB9-F8FA-4DA0-B7DB-9326060AC059}"/>
              </a:ext>
            </a:extLst>
          </p:cNvPr>
          <p:cNvGrpSpPr>
            <a:grpSpLocks/>
          </p:cNvGrpSpPr>
          <p:nvPr/>
        </p:nvGrpSpPr>
        <p:grpSpPr bwMode="auto">
          <a:xfrm>
            <a:off x="551384" y="412146"/>
            <a:ext cx="11152188" cy="6983413"/>
            <a:chOff x="0" y="0"/>
            <a:chExt cx="11151065" cy="6983832"/>
          </a:xfrm>
        </p:grpSpPr>
        <p:sp>
          <p:nvSpPr>
            <p:cNvPr id="5" name="Freeform 1224">
              <a:extLst>
                <a:ext uri="{FF2B5EF4-FFF2-40B4-BE49-F238E27FC236}">
                  <a16:creationId xmlns:a16="http://schemas.microsoft.com/office/drawing/2014/main" xmlns="" id="{1FF6806C-DFD5-4268-992F-83BEF0FF027F}"/>
                </a:ext>
              </a:extLst>
            </p:cNvPr>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pic>
          <p:nvPicPr>
            <p:cNvPr id="6" name="组合 1337">
              <a:extLst>
                <a:ext uri="{FF2B5EF4-FFF2-40B4-BE49-F238E27FC236}">
                  <a16:creationId xmlns:a16="http://schemas.microsoft.com/office/drawing/2014/main" xmlns="" id="{41AD654E-6682-4783-9551-E0ECEF4C7A37}"/>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组合 521">
              <a:extLst>
                <a:ext uri="{FF2B5EF4-FFF2-40B4-BE49-F238E27FC236}">
                  <a16:creationId xmlns:a16="http://schemas.microsoft.com/office/drawing/2014/main" xmlns="" id="{390BDDF3-FF54-4DDE-8E03-1F5045F7D5AB}"/>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椭圆 1338">
            <a:extLst>
              <a:ext uri="{FF2B5EF4-FFF2-40B4-BE49-F238E27FC236}">
                <a16:creationId xmlns:a16="http://schemas.microsoft.com/office/drawing/2014/main" xmlns="" id="{AA80EAD7-B0D9-496B-BD7B-6BDA8ECB30F8}"/>
              </a:ext>
            </a:extLst>
          </p:cNvPr>
          <p:cNvSpPr>
            <a:spLocks noChangeArrowheads="1"/>
          </p:cNvSpPr>
          <p:nvPr/>
        </p:nvSpPr>
        <p:spPr bwMode="auto">
          <a:xfrm>
            <a:off x="3481785" y="578869"/>
            <a:ext cx="5581650" cy="55800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800" smtClean="0">
                <a:solidFill>
                  <a:srgbClr val="FDFBE9"/>
                </a:solidFill>
              </a:rPr>
              <a:t> </a:t>
            </a:r>
            <a:endParaRPr lang="zh-CN" altLang="en-US" sz="1800">
              <a:solidFill>
                <a:srgbClr val="FDFBE9"/>
              </a:solidFill>
            </a:endParaRPr>
          </a:p>
        </p:txBody>
      </p:sp>
      <p:sp>
        <p:nvSpPr>
          <p:cNvPr id="12" name="椭圆 1339">
            <a:extLst>
              <a:ext uri="{FF2B5EF4-FFF2-40B4-BE49-F238E27FC236}">
                <a16:creationId xmlns:a16="http://schemas.microsoft.com/office/drawing/2014/main" xmlns="" id="{195C4C53-94A1-4F7C-B7A8-68C59187E2AE}"/>
              </a:ext>
            </a:extLst>
          </p:cNvPr>
          <p:cNvSpPr>
            <a:spLocks noChangeArrowheads="1"/>
          </p:cNvSpPr>
          <p:nvPr/>
        </p:nvSpPr>
        <p:spPr bwMode="auto">
          <a:xfrm>
            <a:off x="3362722" y="459807"/>
            <a:ext cx="5819775" cy="5818187"/>
          </a:xfrm>
          <a:prstGeom prst="ellipse">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DFBE9"/>
              </a:solidFill>
            </a:endParaRPr>
          </a:p>
        </p:txBody>
      </p:sp>
      <p:pic>
        <p:nvPicPr>
          <p:cNvPr id="13" name="组合 1366">
            <a:extLst>
              <a:ext uri="{FF2B5EF4-FFF2-40B4-BE49-F238E27FC236}">
                <a16:creationId xmlns:a16="http://schemas.microsoft.com/office/drawing/2014/main" xmlns="" id="{78F8E711-DA52-410F-A6BC-7261CA43C335}"/>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4217" y="2475634"/>
            <a:ext cx="7182209" cy="3522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21">
            <a:extLst>
              <a:ext uri="{FF2B5EF4-FFF2-40B4-BE49-F238E27FC236}">
                <a16:creationId xmlns:a16="http://schemas.microsoft.com/office/drawing/2014/main" xmlns="" id="{4DC0EC2A-0BD4-4BF8-8906-DE84612215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64151" y="459807"/>
            <a:ext cx="3192412" cy="6398193"/>
          </a:xfrm>
          <a:prstGeom prst="rect">
            <a:avLst/>
          </a:prstGeom>
        </p:spPr>
      </p:pic>
      <p:pic>
        <p:nvPicPr>
          <p:cNvPr id="23" name="图片 22">
            <a:extLst>
              <a:ext uri="{FF2B5EF4-FFF2-40B4-BE49-F238E27FC236}">
                <a16:creationId xmlns:a16="http://schemas.microsoft.com/office/drawing/2014/main" xmlns="" id="{CA9BD4F3-DA8A-4A42-8F4B-4C6D1B6BEB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742" y="459807"/>
            <a:ext cx="3181486" cy="6398193"/>
          </a:xfrm>
          <a:prstGeom prst="rect">
            <a:avLst/>
          </a:prstGeom>
        </p:spPr>
      </p:pic>
      <p:sp>
        <p:nvSpPr>
          <p:cNvPr id="3" name="TextBox 2"/>
          <p:cNvSpPr txBox="1"/>
          <p:nvPr/>
        </p:nvSpPr>
        <p:spPr>
          <a:xfrm>
            <a:off x="2329880" y="2931919"/>
            <a:ext cx="7766998" cy="1802096"/>
          </a:xfrm>
          <a:prstGeom prst="rect">
            <a:avLst/>
          </a:prstGeom>
          <a:noFill/>
        </p:spPr>
        <p:txBody>
          <a:bodyPr wrap="none" rtlCol="0">
            <a:spAutoFit/>
          </a:bodyPr>
          <a:lstStyle/>
          <a:p>
            <a:pPr algn="ctr">
              <a:lnSpc>
                <a:spcPct val="120000"/>
              </a:lnSpc>
            </a:pPr>
            <a:r>
              <a:rPr lang="vi-VN" sz="4800" b="1" dirty="0" smtClean="0">
                <a:solidFill>
                  <a:srgbClr val="FF0000"/>
                </a:solidFill>
                <a:latin typeface="+mj-lt"/>
              </a:rPr>
              <a:t>Luyện tập xây dựng kết bài</a:t>
            </a:r>
          </a:p>
          <a:p>
            <a:pPr algn="ctr">
              <a:lnSpc>
                <a:spcPct val="120000"/>
              </a:lnSpc>
            </a:pPr>
            <a:r>
              <a:rPr lang="vi-VN" sz="4800" b="1" dirty="0">
                <a:solidFill>
                  <a:srgbClr val="FF0000"/>
                </a:solidFill>
                <a:latin typeface="+mj-lt"/>
              </a:rPr>
              <a:t>t</a:t>
            </a:r>
            <a:r>
              <a:rPr lang="vi-VN" sz="4800" b="1" dirty="0" smtClean="0">
                <a:solidFill>
                  <a:srgbClr val="FF0000"/>
                </a:solidFill>
                <a:latin typeface="+mj-lt"/>
              </a:rPr>
              <a:t>rong bài văn miêu tả cây cối</a:t>
            </a:r>
            <a:endParaRPr lang="en-US" sz="4800" b="1" dirty="0">
              <a:solidFill>
                <a:srgbClr val="FF0000"/>
              </a:solidFill>
              <a:latin typeface="+mj-lt"/>
            </a:endParaRPr>
          </a:p>
        </p:txBody>
      </p:sp>
      <p:sp>
        <p:nvSpPr>
          <p:cNvPr id="14" name="TextBox 13"/>
          <p:cNvSpPr txBox="1"/>
          <p:nvPr/>
        </p:nvSpPr>
        <p:spPr>
          <a:xfrm>
            <a:off x="3925279" y="1335676"/>
            <a:ext cx="4068743" cy="1107996"/>
          </a:xfrm>
          <a:prstGeom prst="rect">
            <a:avLst/>
          </a:prstGeom>
          <a:noFill/>
        </p:spPr>
        <p:txBody>
          <a:bodyPr wrap="none" rtlCol="0">
            <a:spAutoFit/>
          </a:bodyPr>
          <a:lstStyle/>
          <a:p>
            <a:pPr algn="ctr"/>
            <a:r>
              <a:rPr lang="vi-VN" sz="6600" b="1" dirty="0" smtClean="0">
                <a:latin typeface="Amazone" panose="03020702060507090A04" pitchFamily="66" charset="0"/>
              </a:rPr>
              <a:t>Tập làm văn</a:t>
            </a:r>
            <a:endParaRPr lang="en-US" sz="6600" b="1" dirty="0">
              <a:latin typeface="Amazone" panose="03020702060507090A04" pitchFamily="66" charset="0"/>
            </a:endParaRPr>
          </a:p>
        </p:txBody>
      </p:sp>
    </p:spTree>
    <p:extLst>
      <p:ext uri="{BB962C8B-B14F-4D97-AF65-F5344CB8AC3E}">
        <p14:creationId xmlns:p14="http://schemas.microsoft.com/office/powerpoint/2010/main" val="34302510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1)">
                                      <p:cBhvr>
                                        <p:cTn id="24" dur="2000"/>
                                        <p:tgtEl>
                                          <p:spTgt spid="11"/>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heel(1)">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55440" y="1052736"/>
            <a:ext cx="5861909" cy="3637919"/>
          </a:xfrm>
          <a:prstGeom prst="rect">
            <a:avLst/>
          </a:prstGeom>
          <a:noFill/>
        </p:spPr>
        <p:txBody>
          <a:bodyPr wrap="square" rtlCol="0">
            <a:spAutoFit/>
          </a:bodyPr>
          <a:lstStyle/>
          <a:p>
            <a:pPr algn="just">
              <a:lnSpc>
                <a:spcPct val="120000"/>
              </a:lnSpc>
              <a:defRPr/>
            </a:pPr>
            <a:r>
              <a:rPr lang="en-US" sz="3200" b="1" dirty="0">
                <a:latin typeface="Times New Roman" pitchFamily="18" charset="0"/>
                <a:cs typeface="Times New Roman" pitchFamily="18" charset="0"/>
              </a:rPr>
              <a:t>a) </a:t>
            </a:r>
            <a:r>
              <a:rPr lang="en-US" sz="3200" b="1" dirty="0" err="1">
                <a:latin typeface="Times New Roman" pitchFamily="18" charset="0"/>
                <a:cs typeface="Times New Roman" pitchFamily="18" charset="0"/>
              </a:rPr>
              <a:t>Rồi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đến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ngày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xa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trường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thân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yêu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em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sẽ</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mang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theo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nhiều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kỉ</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niệm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thời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ấu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gốc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bàng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thân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thuộc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em</a:t>
            </a:r>
            <a:r>
              <a:rPr lang="en-US" sz="3200" b="1" dirty="0">
                <a:latin typeface="Times New Roman" pitchFamily="18" charset="0"/>
                <a:cs typeface="Times New Roman" pitchFamily="18" charset="0"/>
              </a:rPr>
              <a:t>. </a:t>
            </a:r>
            <a:r>
              <a:rPr lang="en-US" sz="3200" b="1" dirty="0">
                <a:solidFill>
                  <a:srgbClr val="0000FF"/>
                </a:solidFill>
                <a:latin typeface="Times New Roman" pitchFamily="18" charset="0"/>
                <a:cs typeface="Times New Roman" pitchFamily="18" charset="0"/>
              </a:rPr>
              <a:t>(</a:t>
            </a:r>
            <a:r>
              <a:rPr lang="en-US" sz="3200" b="1" dirty="0" err="1">
                <a:solidFill>
                  <a:srgbClr val="0000FF"/>
                </a:solidFill>
                <a:latin typeface="Times New Roman" pitchFamily="18" charset="0"/>
                <a:cs typeface="Times New Roman" pitchFamily="18" charset="0"/>
              </a:rPr>
              <a:t>Đề</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bài</a:t>
            </a:r>
            <a:r>
              <a:rPr lang="en-US" sz="3200" b="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Tả</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cây</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bàng</a:t>
            </a:r>
            <a:r>
              <a:rPr lang="en-US" sz="3200" b="1" i="1" dirty="0">
                <a:solidFill>
                  <a:srgbClr val="0000FF"/>
                </a:solidFill>
                <a:latin typeface="Times New Roman" pitchFamily="18" charset="0"/>
                <a:cs typeface="Times New Roman" pitchFamily="18" charset="0"/>
              </a:rPr>
              <a:t> ở </a:t>
            </a:r>
            <a:r>
              <a:rPr lang="en-US" sz="3200" b="1" i="1" dirty="0" err="1">
                <a:solidFill>
                  <a:srgbClr val="0000FF"/>
                </a:solidFill>
                <a:latin typeface="Times New Roman" pitchFamily="18" charset="0"/>
                <a:cs typeface="Times New Roman" pitchFamily="18" charset="0"/>
              </a:rPr>
              <a:t>sân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trường</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em</a:t>
            </a:r>
            <a:r>
              <a:rPr lang="en-US" sz="3200" b="1" i="1" dirty="0">
                <a:solidFill>
                  <a:srgbClr val="0000FF"/>
                </a:solidFill>
                <a:latin typeface="Times New Roman" pitchFamily="18" charset="0"/>
                <a:cs typeface="Times New Roman" pitchFamily="18" charset="0"/>
              </a:rPr>
              <a:t>.</a:t>
            </a:r>
            <a:r>
              <a:rPr lang="en-US" sz="3200" b="1" dirty="0">
                <a:solidFill>
                  <a:srgbClr val="0000FF"/>
                </a:solidFill>
                <a:latin typeface="Times New Roman" pitchFamily="18" charset="0"/>
                <a:cs typeface="Times New Roman" pitchFamily="18" charset="0"/>
              </a:rPr>
              <a:t>)</a:t>
            </a:r>
          </a:p>
        </p:txBody>
      </p:sp>
      <p:cxnSp>
        <p:nvCxnSpPr>
          <p:cNvPr id="3" name="Straight Connector 2"/>
          <p:cNvCxnSpPr/>
          <p:nvPr/>
        </p:nvCxnSpPr>
        <p:spPr>
          <a:xfrm>
            <a:off x="1139848" y="3364519"/>
            <a:ext cx="5689600"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7" name="Straight Connector 6"/>
          <p:cNvCxnSpPr/>
          <p:nvPr/>
        </p:nvCxnSpPr>
        <p:spPr>
          <a:xfrm>
            <a:off x="1139848" y="3940583"/>
            <a:ext cx="563665"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pic>
        <p:nvPicPr>
          <p:cNvPr id="9" name="Picture 11" descr="DSC_1943"/>
          <p:cNvPicPr>
            <a:picLocks noChangeAspect="1" noChangeArrowheads="1"/>
          </p:cNvPicPr>
          <p:nvPr/>
        </p:nvPicPr>
        <p:blipFill>
          <a:blip r:embed="rId2" cstate="print">
            <a:extLst>
              <a:ext uri="{28A0092B-C50C-407E-A947-70E740481C1C}">
                <a14:useLocalDpi xmlns:a14="http://schemas.microsoft.com/office/drawing/2010/main" val="0"/>
              </a:ext>
            </a:extLst>
          </a:blip>
          <a:srcRect t="9039" r="22951" b="27684"/>
          <a:stretch>
            <a:fillRect/>
          </a:stretch>
        </p:blipFill>
        <p:spPr bwMode="auto">
          <a:xfrm>
            <a:off x="7112001" y="482599"/>
            <a:ext cx="4440767" cy="4603449"/>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804051" y="5246194"/>
            <a:ext cx="10749356" cy="1227996"/>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a:solidFill>
                  <a:srgbClr val="660033"/>
                </a:solidFill>
                <a:latin typeface="Times New Roman" panose="02020603050405020304" pitchFamily="18" charset="0"/>
                <a:cs typeface="Times New Roman" panose="02020603050405020304" pitchFamily="18" charset="0"/>
              </a:rPr>
              <a:t> =&gt; </a:t>
            </a:r>
            <a:r>
              <a:rPr lang="en-US" sz="3200" b="1" dirty="0" err="1">
                <a:solidFill>
                  <a:srgbClr val="1E5623"/>
                </a:solidFill>
                <a:latin typeface="Times New Roman" pitchFamily="18" charset="0"/>
                <a:cs typeface="Times New Roman" pitchFamily="18" charset="0"/>
              </a:rPr>
              <a:t>Nêu</a:t>
            </a:r>
            <a:r>
              <a:rPr lang="en-US" sz="3200" b="1" dirty="0">
                <a:solidFill>
                  <a:srgbClr val="1E5623"/>
                </a:solidFill>
                <a:latin typeface="Times New Roman" pitchFamily="18" charset="0"/>
                <a:cs typeface="Times New Roman" pitchFamily="18" charset="0"/>
              </a:rPr>
              <a:t> </a:t>
            </a:r>
            <a:r>
              <a:rPr lang="en-US" sz="3200" b="1" dirty="0" err="1">
                <a:solidFill>
                  <a:srgbClr val="1E5623"/>
                </a:solidFill>
                <a:latin typeface="Times New Roman" pitchFamily="18" charset="0"/>
                <a:cs typeface="Times New Roman" pitchFamily="18" charset="0"/>
              </a:rPr>
              <a:t>được</a:t>
            </a:r>
            <a:r>
              <a:rPr lang="en-US" sz="3200" b="1" dirty="0">
                <a:solidFill>
                  <a:srgbClr val="1E5623"/>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tình</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cảm</a:t>
            </a:r>
            <a:r>
              <a:rPr lang="en-US" sz="3200" b="1" dirty="0">
                <a:solidFill>
                  <a:srgbClr val="C00000"/>
                </a:solidFill>
                <a:latin typeface="Times New Roman" pitchFamily="18" charset="0"/>
                <a:cs typeface="Times New Roman" pitchFamily="18" charset="0"/>
              </a:rPr>
              <a:t> </a:t>
            </a:r>
            <a:r>
              <a:rPr lang="en-US" sz="3200" b="1" dirty="0" err="1">
                <a:solidFill>
                  <a:srgbClr val="1E5623"/>
                </a:solidFill>
                <a:latin typeface="Times New Roman" pitchFamily="18" charset="0"/>
                <a:cs typeface="Times New Roman" pitchFamily="18" charset="0"/>
              </a:rPr>
              <a:t>của</a:t>
            </a:r>
            <a:r>
              <a:rPr lang="en-US" sz="3200" b="1" dirty="0">
                <a:solidFill>
                  <a:srgbClr val="1E5623"/>
                </a:solidFill>
                <a:latin typeface="Times New Roman" pitchFamily="18" charset="0"/>
                <a:cs typeface="Times New Roman" pitchFamily="18" charset="0"/>
              </a:rPr>
              <a:t> </a:t>
            </a:r>
            <a:r>
              <a:rPr lang="en-US" sz="3200" b="1" dirty="0" err="1">
                <a:solidFill>
                  <a:srgbClr val="1E5623"/>
                </a:solidFill>
                <a:latin typeface="Times New Roman" pitchFamily="18" charset="0"/>
                <a:cs typeface="Times New Roman" pitchFamily="18" charset="0"/>
              </a:rPr>
              <a:t>người</a:t>
            </a:r>
            <a:r>
              <a:rPr lang="en-US" sz="3200" b="1" dirty="0">
                <a:solidFill>
                  <a:srgbClr val="1E5623"/>
                </a:solidFill>
                <a:latin typeface="Times New Roman" pitchFamily="18" charset="0"/>
                <a:cs typeface="Times New Roman" pitchFamily="18" charset="0"/>
              </a:rPr>
              <a:t> </a:t>
            </a:r>
            <a:r>
              <a:rPr lang="en-US" sz="3200" b="1" dirty="0" err="1">
                <a:solidFill>
                  <a:srgbClr val="1E5623"/>
                </a:solidFill>
                <a:latin typeface="Times New Roman" pitchFamily="18" charset="0"/>
                <a:cs typeface="Times New Roman" pitchFamily="18" charset="0"/>
              </a:rPr>
              <a:t>tả</a:t>
            </a:r>
            <a:r>
              <a:rPr lang="en-US" sz="3200" b="1" dirty="0">
                <a:solidFill>
                  <a:srgbClr val="1E5623"/>
                </a:solidFill>
                <a:latin typeface="Times New Roman" pitchFamily="18" charset="0"/>
                <a:cs typeface="Times New Roman" pitchFamily="18" charset="0"/>
              </a:rPr>
              <a:t> </a:t>
            </a:r>
            <a:r>
              <a:rPr lang="en-US" sz="3200" b="1" dirty="0" err="1">
                <a:solidFill>
                  <a:srgbClr val="1E5623"/>
                </a:solidFill>
                <a:latin typeface="Times New Roman" pitchFamily="18" charset="0"/>
                <a:cs typeface="Times New Roman" pitchFamily="18" charset="0"/>
              </a:rPr>
              <a:t>với</a:t>
            </a:r>
            <a:r>
              <a:rPr lang="en-US" sz="3200" b="1" dirty="0">
                <a:solidFill>
                  <a:srgbClr val="1E5623"/>
                </a:solidFill>
                <a:latin typeface="Times New Roman" pitchFamily="18" charset="0"/>
                <a:cs typeface="Times New Roman" pitchFamily="18" charset="0"/>
              </a:rPr>
              <a:t> </a:t>
            </a:r>
            <a:r>
              <a:rPr lang="en-US" sz="3200" b="1" dirty="0" err="1">
                <a:solidFill>
                  <a:srgbClr val="1E5623"/>
                </a:solidFill>
                <a:latin typeface="Times New Roman" pitchFamily="18" charset="0"/>
                <a:cs typeface="Times New Roman" pitchFamily="18" charset="0"/>
              </a:rPr>
              <a:t>cây</a:t>
            </a:r>
            <a:r>
              <a:rPr lang="en-US" sz="3200" b="1" dirty="0">
                <a:solidFill>
                  <a:srgbClr val="1E5623"/>
                </a:solidFill>
                <a:latin typeface="Times New Roman" pitchFamily="18" charset="0"/>
                <a:cs typeface="Times New Roman" pitchFamily="18" charset="0"/>
              </a:rPr>
              <a:t> </a:t>
            </a:r>
            <a:r>
              <a:rPr lang="en-US" sz="3200" b="1" dirty="0" err="1" smtClean="0">
                <a:solidFill>
                  <a:srgbClr val="1E5623"/>
                </a:solidFill>
                <a:latin typeface="Times New Roman" pitchFamily="18" charset="0"/>
                <a:cs typeface="Times New Roman" pitchFamily="18" charset="0"/>
              </a:rPr>
              <a:t>bàng</a:t>
            </a:r>
            <a:r>
              <a:rPr lang="en-US" sz="3200" b="1" dirty="0" smtClean="0">
                <a:solidFill>
                  <a:srgbClr val="1E5623"/>
                </a:solidFill>
                <a:latin typeface="Times New Roman" pitchFamily="18" charset="0"/>
                <a:cs typeface="Times New Roman" pitchFamily="18" charset="0"/>
              </a:rPr>
              <a:t>.</a:t>
            </a:r>
            <a:endParaRPr lang="en-US" sz="3200" b="1" dirty="0">
              <a:solidFill>
                <a:srgbClr val="1E5623"/>
              </a:solidFill>
              <a:latin typeface="Times New Roman" pitchFamily="18" charset="0"/>
              <a:cs typeface="Times New Roman" pitchFamily="18" charset="0"/>
            </a:endParaRPr>
          </a:p>
        </p:txBody>
      </p:sp>
      <p:cxnSp>
        <p:nvCxnSpPr>
          <p:cNvPr id="8" name="Straight Connector 7"/>
          <p:cNvCxnSpPr/>
          <p:nvPr/>
        </p:nvCxnSpPr>
        <p:spPr>
          <a:xfrm>
            <a:off x="2063553" y="2744583"/>
            <a:ext cx="4680520"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790295773"/>
      </p:ext>
    </p:extLst>
  </p:cSld>
  <p:clrMapOvr>
    <a:masterClrMapping/>
  </p:clrMapOvr>
  <mc:AlternateContent xmlns:mc="http://schemas.openxmlformats.org/markup-compatibility/2006" xmlns:p14="http://schemas.microsoft.com/office/powerpoint/2010/main">
    <mc:Choice Requires="p14">
      <p:transition p14:dur="10">
        <p:checker/>
      </p:transition>
    </mc:Choice>
    <mc:Fallback xmlns="">
      <p:transition>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43531" y="620688"/>
            <a:ext cx="6246277" cy="3586366"/>
          </a:xfrm>
          <a:prstGeom prst="rect">
            <a:avLst/>
          </a:prstGeom>
          <a:noFill/>
        </p:spPr>
        <p:txBody>
          <a:bodyPr wrap="square" rtlCol="0">
            <a:spAutoFit/>
          </a:bodyPr>
          <a:lstStyle/>
          <a:p>
            <a:pPr algn="just">
              <a:lnSpc>
                <a:spcPct val="120000"/>
              </a:lnSpc>
              <a:defRPr/>
            </a:pPr>
            <a:r>
              <a:rPr lang="en-US" sz="3200" b="1" dirty="0">
                <a:latin typeface="Times New Roman" pitchFamily="18" charset="0"/>
                <a:cs typeface="Times New Roman" pitchFamily="18" charset="0"/>
              </a:rPr>
              <a:t>b) </a:t>
            </a:r>
            <a:r>
              <a:rPr lang="en-US" sz="3200" b="1" dirty="0" err="1">
                <a:latin typeface="Times New Roman" pitchFamily="18" charset="0"/>
                <a:cs typeface="Times New Roman" pitchFamily="18" charset="0"/>
              </a:rPr>
              <a:t>Em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rất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thích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phượng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vì</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phượng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chẳng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những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chúng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em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bóng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vui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còn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tăng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thêm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vẻ</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đẹp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trường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em</a:t>
            </a:r>
            <a:r>
              <a:rPr lang="en-US" sz="3200" b="1" dirty="0">
                <a:latin typeface="Times New Roman" pitchFamily="18" charset="0"/>
                <a:cs typeface="Times New Roman" pitchFamily="18" charset="0"/>
              </a:rPr>
              <a:t>. </a:t>
            </a:r>
            <a:r>
              <a:rPr lang="en-US" sz="3200" b="1" i="1" dirty="0" smtClean="0">
                <a:solidFill>
                  <a:srgbClr val="0000FF"/>
                </a:solidFill>
                <a:latin typeface="Times New Roman" pitchFamily="18" charset="0"/>
                <a:cs typeface="Times New Roman" pitchFamily="18" charset="0"/>
              </a:rPr>
              <a:t>(</a:t>
            </a:r>
            <a:r>
              <a:rPr lang="en-US" sz="3200" b="1" i="1" dirty="0" err="1">
                <a:solidFill>
                  <a:srgbClr val="0000FF"/>
                </a:solidFill>
                <a:latin typeface="Times New Roman" pitchFamily="18" charset="0"/>
                <a:cs typeface="Times New Roman" pitchFamily="18" charset="0"/>
              </a:rPr>
              <a:t>Đề</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bài</a:t>
            </a:r>
            <a:r>
              <a:rPr lang="en-US" sz="3200" b="1" i="1" dirty="0">
                <a:solidFill>
                  <a:srgbClr val="0000FF"/>
                </a:solidFill>
                <a:latin typeface="Times New Roman" pitchFamily="18" charset="0"/>
                <a:cs typeface="Times New Roman" pitchFamily="18" charset="0"/>
              </a:rPr>
              <a:t> : </a:t>
            </a:r>
            <a:r>
              <a:rPr lang="en-US" sz="3200" b="1" i="1" dirty="0" err="1">
                <a:solidFill>
                  <a:srgbClr val="0000FF"/>
                </a:solidFill>
                <a:latin typeface="Times New Roman" pitchFamily="18" charset="0"/>
                <a:cs typeface="Times New Roman" pitchFamily="18" charset="0"/>
              </a:rPr>
              <a:t>Tả</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cây</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phượng</a:t>
            </a:r>
            <a:r>
              <a:rPr lang="en-US" sz="3200" b="1" i="1" dirty="0">
                <a:solidFill>
                  <a:srgbClr val="0000FF"/>
                </a:solidFill>
                <a:latin typeface="Times New Roman" pitchFamily="18" charset="0"/>
                <a:cs typeface="Times New Roman" pitchFamily="18" charset="0"/>
              </a:rPr>
              <a:t> ở </a:t>
            </a:r>
            <a:r>
              <a:rPr lang="en-US" sz="3200" b="1" i="1" dirty="0" err="1">
                <a:solidFill>
                  <a:srgbClr val="0000FF"/>
                </a:solidFill>
                <a:latin typeface="Times New Roman" pitchFamily="18" charset="0"/>
                <a:cs typeface="Times New Roman" pitchFamily="18" charset="0"/>
              </a:rPr>
              <a:t>sân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trường</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em</a:t>
            </a:r>
            <a:r>
              <a:rPr lang="en-US" sz="3200" b="1" i="1" dirty="0">
                <a:solidFill>
                  <a:srgbClr val="0000FF"/>
                </a:solidFill>
                <a:latin typeface="Times New Roman" pitchFamily="18" charset="0"/>
                <a:cs typeface="Times New Roman" pitchFamily="18" charset="0"/>
              </a:rPr>
              <a:t>.</a:t>
            </a:r>
            <a:r>
              <a:rPr lang="en-US" sz="3200" b="1" dirty="0">
                <a:solidFill>
                  <a:srgbClr val="0000FF"/>
                </a:solidFill>
                <a:latin typeface="Times New Roman" pitchFamily="18" charset="0"/>
                <a:cs typeface="Times New Roman" pitchFamily="18" charset="0"/>
              </a:rPr>
              <a:t>)</a:t>
            </a:r>
          </a:p>
        </p:txBody>
      </p:sp>
      <p:cxnSp>
        <p:nvCxnSpPr>
          <p:cNvPr id="7" name="Straight Connector 6"/>
          <p:cNvCxnSpPr/>
          <p:nvPr/>
        </p:nvCxnSpPr>
        <p:spPr>
          <a:xfrm>
            <a:off x="2458304" y="1124744"/>
            <a:ext cx="4069744"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a:off x="2711624" y="1772816"/>
            <a:ext cx="4320480"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a:off x="1900888" y="2924944"/>
            <a:ext cx="5184576" cy="43298"/>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a:off x="979715" y="2348880"/>
            <a:ext cx="4612229"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sp>
        <p:nvSpPr>
          <p:cNvPr id="22" name="Rounded Rectangle 21"/>
          <p:cNvSpPr/>
          <p:nvPr/>
        </p:nvSpPr>
        <p:spPr>
          <a:xfrm>
            <a:off x="943531" y="5244845"/>
            <a:ext cx="10409054" cy="137676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267" b="1" dirty="0">
                <a:solidFill>
                  <a:schemeClr val="tx1"/>
                </a:solidFill>
                <a:latin typeface="Times New Roman" pitchFamily="18" charset="0"/>
                <a:cs typeface="Times New Roman" pitchFamily="18" charset="0"/>
              </a:rPr>
              <a:t> </a:t>
            </a:r>
            <a:r>
              <a:rPr lang="en-US" sz="3200" b="1" dirty="0">
                <a:solidFill>
                  <a:schemeClr val="tx1"/>
                </a:solidFill>
                <a:latin typeface="Times New Roman" pitchFamily="18" charset="0"/>
                <a:cs typeface="Times New Roman" pitchFamily="18" charset="0"/>
              </a:rPr>
              <a:t>=&gt; </a:t>
            </a:r>
            <a:r>
              <a:rPr lang="en-US" sz="3200" b="1" dirty="0" err="1">
                <a:solidFill>
                  <a:schemeClr val="tx1"/>
                </a:solidFill>
                <a:latin typeface="Times New Roman" pitchFamily="18" charset="0"/>
                <a:cs typeface="Times New Roman" pitchFamily="18" charset="0"/>
              </a:rPr>
              <a:t>Nêu</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được</a:t>
            </a:r>
            <a:r>
              <a:rPr lang="en-US" sz="3200" b="1" dirty="0">
                <a:solidFill>
                  <a:schemeClr val="tx1"/>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ích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lợi</a:t>
            </a:r>
            <a:r>
              <a:rPr lang="en-US" sz="3200" b="1" dirty="0">
                <a:solidFill>
                  <a:srgbClr val="FF0000"/>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của</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cây</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và</a:t>
            </a:r>
            <a:r>
              <a:rPr lang="en-US" sz="3200" b="1" dirty="0">
                <a:solidFill>
                  <a:schemeClr val="tx1"/>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tình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cảm</a:t>
            </a:r>
            <a:r>
              <a:rPr lang="en-US" sz="3200" b="1" dirty="0">
                <a:solidFill>
                  <a:srgbClr val="FF0000"/>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của</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người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tả</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đối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với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cây</a:t>
            </a:r>
            <a:r>
              <a:rPr lang="en-US" sz="3200" b="1" dirty="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cs typeface="Times New Roman" pitchFamily="18" charset="0"/>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9521" y="476672"/>
            <a:ext cx="3933064"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a:off x="979715" y="3501008"/>
            <a:ext cx="667657"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81394982"/>
      </p:ext>
    </p:extLst>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arn(inVertical)">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1"/>
          <p:cNvSpPr>
            <a:spLocks noChangeArrowheads="1"/>
          </p:cNvSpPr>
          <p:nvPr/>
        </p:nvSpPr>
        <p:spPr bwMode="auto">
          <a:xfrm>
            <a:off x="3791744" y="1489075"/>
            <a:ext cx="48768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4000" b="1" dirty="0" err="1">
                <a:solidFill>
                  <a:srgbClr val="660033"/>
                </a:solidFill>
                <a:latin typeface="Times New Roman" panose="02020603050405020304" pitchFamily="18" charset="0"/>
                <a:sym typeface="Times New Roman" panose="02020603050405020304" pitchFamily="18" charset="0"/>
              </a:rPr>
              <a:t>Có</a:t>
            </a:r>
            <a:r>
              <a:rPr lang="en-US" altLang="en-US" sz="4000" b="1" dirty="0">
                <a:solidFill>
                  <a:srgbClr val="660033"/>
                </a:solidFill>
                <a:latin typeface="Times New Roman" panose="02020603050405020304" pitchFamily="18" charset="0"/>
                <a:sym typeface="Times New Roman" panose="02020603050405020304" pitchFamily="18" charset="0"/>
              </a:rPr>
              <a:t> </a:t>
            </a:r>
            <a:r>
              <a:rPr lang="en-US" altLang="en-US" sz="4000" b="1" dirty="0" err="1">
                <a:solidFill>
                  <a:srgbClr val="660033"/>
                </a:solidFill>
                <a:latin typeface="Times New Roman" panose="02020603050405020304" pitchFamily="18" charset="0"/>
                <a:sym typeface="Times New Roman" panose="02020603050405020304" pitchFamily="18" charset="0"/>
              </a:rPr>
              <a:t>mấy</a:t>
            </a:r>
            <a:r>
              <a:rPr lang="en-US" altLang="en-US" sz="4000" b="1" dirty="0">
                <a:solidFill>
                  <a:srgbClr val="660033"/>
                </a:solidFill>
                <a:latin typeface="Times New Roman" panose="02020603050405020304" pitchFamily="18" charset="0"/>
                <a:sym typeface="Times New Roman" panose="02020603050405020304" pitchFamily="18" charset="0"/>
              </a:rPr>
              <a:t> </a:t>
            </a:r>
            <a:r>
              <a:rPr lang="en-US" altLang="en-US" sz="4000" b="1" dirty="0" err="1">
                <a:solidFill>
                  <a:srgbClr val="660033"/>
                </a:solidFill>
                <a:latin typeface="Times New Roman" panose="02020603050405020304" pitchFamily="18" charset="0"/>
                <a:sym typeface="Times New Roman" panose="02020603050405020304" pitchFamily="18" charset="0"/>
              </a:rPr>
              <a:t>cách</a:t>
            </a:r>
            <a:r>
              <a:rPr lang="en-US" altLang="en-US" sz="4000" b="1" dirty="0">
                <a:solidFill>
                  <a:srgbClr val="660033"/>
                </a:solidFill>
                <a:latin typeface="Times New Roman" panose="02020603050405020304" pitchFamily="18" charset="0"/>
                <a:sym typeface="Times New Roman" panose="02020603050405020304" pitchFamily="18" charset="0"/>
              </a:rPr>
              <a:t> </a:t>
            </a:r>
            <a:r>
              <a:rPr lang="en-US" altLang="en-US" sz="4000" b="1" dirty="0" err="1">
                <a:solidFill>
                  <a:srgbClr val="660033"/>
                </a:solidFill>
                <a:latin typeface="Times New Roman" panose="02020603050405020304" pitchFamily="18" charset="0"/>
                <a:sym typeface="Times New Roman" panose="02020603050405020304" pitchFamily="18" charset="0"/>
              </a:rPr>
              <a:t>kết</a:t>
            </a:r>
            <a:r>
              <a:rPr lang="en-US" altLang="en-US" sz="4000" b="1" dirty="0">
                <a:solidFill>
                  <a:srgbClr val="660033"/>
                </a:solidFill>
                <a:latin typeface="Times New Roman" panose="02020603050405020304" pitchFamily="18" charset="0"/>
                <a:sym typeface="Times New Roman" panose="02020603050405020304" pitchFamily="18" charset="0"/>
              </a:rPr>
              <a:t> </a:t>
            </a:r>
            <a:r>
              <a:rPr lang="en-US" altLang="en-US" sz="4000" b="1" dirty="0" err="1">
                <a:solidFill>
                  <a:srgbClr val="660033"/>
                </a:solidFill>
                <a:latin typeface="Times New Roman" panose="02020603050405020304" pitchFamily="18" charset="0"/>
                <a:sym typeface="Times New Roman" panose="02020603050405020304" pitchFamily="18" charset="0"/>
              </a:rPr>
              <a:t>bài</a:t>
            </a:r>
            <a:r>
              <a:rPr lang="en-US" altLang="en-US" sz="4000" b="1" dirty="0">
                <a:solidFill>
                  <a:srgbClr val="660033"/>
                </a:solidFill>
                <a:latin typeface="Times New Roman" panose="02020603050405020304" pitchFamily="18" charset="0"/>
                <a:sym typeface="Times New Roman" panose="02020603050405020304" pitchFamily="18" charset="0"/>
              </a:rPr>
              <a:t> </a:t>
            </a:r>
            <a:r>
              <a:rPr lang="en-US" altLang="en-US" sz="4000" b="1" dirty="0" err="1">
                <a:solidFill>
                  <a:srgbClr val="660033"/>
                </a:solidFill>
                <a:latin typeface="Times New Roman" panose="02020603050405020304" pitchFamily="18" charset="0"/>
                <a:sym typeface="Times New Roman" panose="02020603050405020304" pitchFamily="18" charset="0"/>
              </a:rPr>
              <a:t>trong</a:t>
            </a:r>
            <a:r>
              <a:rPr lang="en-US" altLang="en-US" sz="4000" b="1" dirty="0">
                <a:solidFill>
                  <a:srgbClr val="660033"/>
                </a:solidFill>
                <a:latin typeface="Times New Roman" panose="02020603050405020304" pitchFamily="18" charset="0"/>
                <a:sym typeface="Times New Roman" panose="02020603050405020304" pitchFamily="18" charset="0"/>
              </a:rPr>
              <a:t> </a:t>
            </a:r>
            <a:r>
              <a:rPr lang="en-US" altLang="en-US" sz="4000" b="1" dirty="0" err="1">
                <a:solidFill>
                  <a:srgbClr val="660033"/>
                </a:solidFill>
                <a:latin typeface="Times New Roman" panose="02020603050405020304" pitchFamily="18" charset="0"/>
                <a:sym typeface="Times New Roman" panose="02020603050405020304" pitchFamily="18" charset="0"/>
              </a:rPr>
              <a:t>bài</a:t>
            </a:r>
            <a:r>
              <a:rPr lang="en-US" altLang="en-US" sz="4000" b="1" dirty="0">
                <a:solidFill>
                  <a:srgbClr val="660033"/>
                </a:solidFill>
                <a:latin typeface="Times New Roman" panose="02020603050405020304" pitchFamily="18" charset="0"/>
                <a:sym typeface="Times New Roman" panose="02020603050405020304" pitchFamily="18" charset="0"/>
              </a:rPr>
              <a:t> </a:t>
            </a:r>
            <a:r>
              <a:rPr lang="en-US" altLang="en-US" sz="4000" b="1" dirty="0" err="1">
                <a:solidFill>
                  <a:srgbClr val="660033"/>
                </a:solidFill>
                <a:latin typeface="Times New Roman" panose="02020603050405020304" pitchFamily="18" charset="0"/>
                <a:sym typeface="Times New Roman" panose="02020603050405020304" pitchFamily="18" charset="0"/>
              </a:rPr>
              <a:t>văn</a:t>
            </a:r>
            <a:r>
              <a:rPr lang="en-US" altLang="en-US" sz="4000" b="1" dirty="0">
                <a:solidFill>
                  <a:srgbClr val="660033"/>
                </a:solidFill>
                <a:latin typeface="Times New Roman" panose="02020603050405020304" pitchFamily="18" charset="0"/>
                <a:sym typeface="Times New Roman" panose="02020603050405020304" pitchFamily="18" charset="0"/>
              </a:rPr>
              <a:t> </a:t>
            </a:r>
            <a:r>
              <a:rPr lang="en-US" altLang="en-US" sz="4000" b="1" dirty="0" err="1">
                <a:solidFill>
                  <a:srgbClr val="660033"/>
                </a:solidFill>
                <a:latin typeface="Times New Roman" panose="02020603050405020304" pitchFamily="18" charset="0"/>
                <a:sym typeface="Times New Roman" panose="02020603050405020304" pitchFamily="18" charset="0"/>
              </a:rPr>
              <a:t>miêu</a:t>
            </a:r>
            <a:r>
              <a:rPr lang="en-US" altLang="en-US" sz="4000" b="1" dirty="0">
                <a:solidFill>
                  <a:srgbClr val="660033"/>
                </a:solidFill>
                <a:latin typeface="Times New Roman" panose="02020603050405020304" pitchFamily="18" charset="0"/>
                <a:sym typeface="Times New Roman" panose="02020603050405020304" pitchFamily="18" charset="0"/>
              </a:rPr>
              <a:t> </a:t>
            </a:r>
            <a:r>
              <a:rPr lang="en-US" altLang="en-US" sz="4000" b="1" dirty="0" err="1">
                <a:solidFill>
                  <a:srgbClr val="660033"/>
                </a:solidFill>
                <a:latin typeface="Times New Roman" panose="02020603050405020304" pitchFamily="18" charset="0"/>
                <a:sym typeface="Times New Roman" panose="02020603050405020304" pitchFamily="18" charset="0"/>
              </a:rPr>
              <a:t>tả</a:t>
            </a:r>
            <a:r>
              <a:rPr lang="en-US" altLang="en-US" sz="4000" b="1" dirty="0">
                <a:solidFill>
                  <a:srgbClr val="660033"/>
                </a:solidFill>
                <a:latin typeface="Times New Roman" panose="02020603050405020304" pitchFamily="18" charset="0"/>
                <a:sym typeface="Times New Roman" panose="02020603050405020304" pitchFamily="18" charset="0"/>
              </a:rPr>
              <a:t> </a:t>
            </a:r>
            <a:r>
              <a:rPr lang="en-US" altLang="en-US" sz="4000" b="1" dirty="0" err="1">
                <a:solidFill>
                  <a:srgbClr val="660033"/>
                </a:solidFill>
                <a:latin typeface="Times New Roman" panose="02020603050405020304" pitchFamily="18" charset="0"/>
                <a:sym typeface="Times New Roman" panose="02020603050405020304" pitchFamily="18" charset="0"/>
              </a:rPr>
              <a:t>cây</a:t>
            </a:r>
            <a:r>
              <a:rPr lang="en-US" altLang="en-US" sz="4000" b="1" dirty="0">
                <a:solidFill>
                  <a:srgbClr val="660033"/>
                </a:solidFill>
                <a:latin typeface="Times New Roman" panose="02020603050405020304" pitchFamily="18" charset="0"/>
                <a:sym typeface="Times New Roman" panose="02020603050405020304" pitchFamily="18" charset="0"/>
              </a:rPr>
              <a:t> </a:t>
            </a:r>
            <a:r>
              <a:rPr lang="en-US" altLang="en-US" sz="4000" b="1" dirty="0" err="1">
                <a:solidFill>
                  <a:srgbClr val="660033"/>
                </a:solidFill>
                <a:latin typeface="Times New Roman" panose="02020603050405020304" pitchFamily="18" charset="0"/>
                <a:sym typeface="Times New Roman" panose="02020603050405020304" pitchFamily="18" charset="0"/>
              </a:rPr>
              <a:t>cối</a:t>
            </a:r>
            <a:r>
              <a:rPr lang="en-US" altLang="en-US" sz="4000" b="1" dirty="0">
                <a:solidFill>
                  <a:srgbClr val="660033"/>
                </a:solidFill>
                <a:latin typeface="Times New Roman" panose="02020603050405020304" pitchFamily="18" charset="0"/>
                <a:sym typeface="Times New Roman" panose="02020603050405020304" pitchFamily="18" charset="0"/>
              </a:rPr>
              <a:t>?</a:t>
            </a:r>
            <a:endParaRPr lang="en-US" altLang="en-US" dirty="0">
              <a:solidFill>
                <a:srgbClr val="660033"/>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3" name="Group 2"/>
          <p:cNvGraphicFramePr>
            <a:graphicFrameLocks noGrp="1"/>
          </p:cNvGraphicFramePr>
          <p:nvPr>
            <p:extLst>
              <p:ext uri="{D42A27DB-BD31-4B8C-83A1-F6EECF244321}">
                <p14:modId xmlns:p14="http://schemas.microsoft.com/office/powerpoint/2010/main" val="525271751"/>
              </p:ext>
            </p:extLst>
          </p:nvPr>
        </p:nvGraphicFramePr>
        <p:xfrm>
          <a:off x="911424" y="1842668"/>
          <a:ext cx="10225136" cy="3854175"/>
        </p:xfrm>
        <a:graphic>
          <a:graphicData uri="http://schemas.openxmlformats.org/drawingml/2006/table">
            <a:tbl>
              <a:tblPr/>
              <a:tblGrid>
                <a:gridCol w="3277287">
                  <a:extLst>
                    <a:ext uri="{9D8B030D-6E8A-4147-A177-3AD203B41FA5}">
                      <a16:colId xmlns:a16="http://schemas.microsoft.com/office/drawing/2014/main" xmlns="" val="20000"/>
                    </a:ext>
                  </a:extLst>
                </a:gridCol>
                <a:gridCol w="6947849">
                  <a:extLst>
                    <a:ext uri="{9D8B030D-6E8A-4147-A177-3AD203B41FA5}">
                      <a16:colId xmlns:a16="http://schemas.microsoft.com/office/drawing/2014/main" xmlns="" val="20001"/>
                    </a:ext>
                  </a:extLst>
                </a:gridCol>
              </a:tblGrid>
              <a:tr h="202193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altLang="zh-CN" sz="3200" b="1" i="0" u="none" strike="noStrike" cap="none" normalizeH="0" baseline="0" dirty="0" err="1" smtClean="0">
                          <a:ln>
                            <a:noFill/>
                          </a:ln>
                          <a:solidFill>
                            <a:srgbClr val="C00000"/>
                          </a:solidFill>
                          <a:effectLst/>
                          <a:latin typeface="Times New Roman" panose="02020603050405020304" pitchFamily="18" charset="0"/>
                          <a:ea typeface="SimSun" panose="02010600030101010101" pitchFamily="2" charset="-122"/>
                          <a:cs typeface="Calibri" panose="020F0502020204030204" pitchFamily="34" charset="0"/>
                          <a:sym typeface="Times New Roman" panose="02020603050405020304" pitchFamily="18" charset="0"/>
                        </a:rPr>
                        <a:t>Kết</a:t>
                      </a:r>
                      <a:r>
                        <a:rPr kumimoji="0" lang="en-US" altLang="zh-CN" sz="3200" b="1" i="0" u="none" strike="noStrike" cap="none" normalizeH="0" baseline="0" dirty="0" smtClean="0">
                          <a:ln>
                            <a:noFill/>
                          </a:ln>
                          <a:solidFill>
                            <a:srgbClr val="C00000"/>
                          </a:solidFill>
                          <a:effectLst/>
                          <a:latin typeface="Times New Roman" panose="02020603050405020304" pitchFamily="18" charset="0"/>
                          <a:ea typeface="SimSun" panose="02010600030101010101" pitchFamily="2" charset="-122"/>
                          <a:cs typeface="Calibri" panose="020F0502020204030204" pitchFamily="34" charset="0"/>
                          <a:sym typeface="Times New Roman" panose="02020603050405020304" pitchFamily="18" charset="0"/>
                        </a:rPr>
                        <a:t> </a:t>
                      </a:r>
                      <a:r>
                        <a:rPr kumimoji="0" lang="en-US" altLang="zh-CN" sz="3200" b="1" i="0" u="none" strike="noStrike" cap="none" normalizeH="0" baseline="0" dirty="0" err="1" smtClean="0">
                          <a:ln>
                            <a:noFill/>
                          </a:ln>
                          <a:solidFill>
                            <a:srgbClr val="C00000"/>
                          </a:solidFill>
                          <a:effectLst/>
                          <a:latin typeface="Times New Roman" panose="02020603050405020304" pitchFamily="18" charset="0"/>
                          <a:ea typeface="SimSun" panose="02010600030101010101" pitchFamily="2" charset="-122"/>
                          <a:cs typeface="Calibri" panose="020F0502020204030204" pitchFamily="34" charset="0"/>
                          <a:sym typeface="Times New Roman" panose="02020603050405020304" pitchFamily="18" charset="0"/>
                        </a:rPr>
                        <a:t>bài</a:t>
                      </a:r>
                      <a:r>
                        <a:rPr kumimoji="0" lang="en-US" altLang="zh-CN" sz="3200" b="1" i="0" u="none" strike="noStrike" cap="none" normalizeH="0" baseline="0" dirty="0" smtClean="0">
                          <a:ln>
                            <a:noFill/>
                          </a:ln>
                          <a:solidFill>
                            <a:srgbClr val="C00000"/>
                          </a:solidFill>
                          <a:effectLst/>
                          <a:latin typeface="Times New Roman" panose="02020603050405020304" pitchFamily="18" charset="0"/>
                          <a:ea typeface="SimSun" panose="02010600030101010101" pitchFamily="2" charset="-122"/>
                          <a:cs typeface="Calibri" panose="020F0502020204030204" pitchFamily="34" charset="0"/>
                          <a:sym typeface="Times New Roman" panose="02020603050405020304" pitchFamily="18" charset="0"/>
                        </a:rPr>
                        <a:t> </a:t>
                      </a:r>
                    </a:p>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altLang="zh-CN" sz="3200" b="1" i="0" u="none" strike="noStrike" cap="none" normalizeH="0" baseline="0" dirty="0" err="1" smtClean="0">
                          <a:ln>
                            <a:noFill/>
                          </a:ln>
                          <a:solidFill>
                            <a:srgbClr val="C00000"/>
                          </a:solidFill>
                          <a:effectLst/>
                          <a:latin typeface="Times New Roman" panose="02020603050405020304" pitchFamily="18" charset="0"/>
                          <a:ea typeface="SimSun" panose="02010600030101010101" pitchFamily="2" charset="-122"/>
                          <a:cs typeface="Calibri" panose="020F0502020204030204" pitchFamily="34" charset="0"/>
                          <a:sym typeface="Times New Roman" panose="02020603050405020304" pitchFamily="18" charset="0"/>
                        </a:rPr>
                        <a:t>mở</a:t>
                      </a:r>
                      <a:r>
                        <a:rPr kumimoji="0" lang="en-US" altLang="zh-CN" sz="3200" b="1" i="0" u="none" strike="noStrike" cap="none" normalizeH="0" baseline="0" dirty="0" smtClean="0">
                          <a:ln>
                            <a:noFill/>
                          </a:ln>
                          <a:solidFill>
                            <a:srgbClr val="C00000"/>
                          </a:solidFill>
                          <a:effectLst/>
                          <a:latin typeface="Times New Roman" panose="02020603050405020304" pitchFamily="18" charset="0"/>
                          <a:ea typeface="SimSun" panose="02010600030101010101" pitchFamily="2" charset="-122"/>
                          <a:cs typeface="Calibri" panose="020F0502020204030204" pitchFamily="34" charset="0"/>
                          <a:sym typeface="Times New Roman" panose="02020603050405020304" pitchFamily="18" charset="0"/>
                        </a:rPr>
                        <a:t> </a:t>
                      </a:r>
                      <a:r>
                        <a:rPr kumimoji="0" lang="en-US" altLang="zh-CN" sz="3200" b="1" i="0" u="none" strike="noStrike" cap="none" normalizeH="0" baseline="0" dirty="0" err="1" smtClean="0">
                          <a:ln>
                            <a:noFill/>
                          </a:ln>
                          <a:solidFill>
                            <a:srgbClr val="C00000"/>
                          </a:solidFill>
                          <a:effectLst/>
                          <a:latin typeface="Times New Roman" panose="02020603050405020304" pitchFamily="18" charset="0"/>
                          <a:ea typeface="SimSun" panose="02010600030101010101" pitchFamily="2" charset="-122"/>
                          <a:cs typeface="Calibri" panose="020F0502020204030204" pitchFamily="34" charset="0"/>
                          <a:sym typeface="Times New Roman" panose="02020603050405020304" pitchFamily="18" charset="0"/>
                        </a:rPr>
                        <a:t>rộng</a:t>
                      </a:r>
                      <a:endParaRPr kumimoji="0" lang="en-US" altLang="zh-CN" sz="3200" b="0" i="0" u="none" strike="noStrike" cap="none" normalizeH="0" baseline="0" dirty="0" smtClean="0">
                        <a:ln>
                          <a:noFill/>
                        </a:ln>
                        <a:solidFill>
                          <a:schemeClr val="tx1"/>
                        </a:solidFill>
                        <a:effectLst/>
                        <a:latin typeface="Calibri" panose="020F0502020204030204" pitchFamily="34" charset="0"/>
                        <a:ea typeface="SimSun" panose="02010600030101010101" pitchFamily="2" charset="-122"/>
                        <a:sym typeface="Calibri" panose="020F0502020204030204" pitchFamily="34"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altLang="zh-CN" sz="4800" b="1"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Calibri" panose="020F0502020204030204" pitchFamily="34" charset="0"/>
                          <a:sym typeface="Times New Roman" panose="02020603050405020304" pitchFamily="18" charset="0"/>
                        </a:rPr>
                        <a:t>  </a:t>
                      </a:r>
                      <a:endParaRPr kumimoji="0" lang="en-US" altLang="zh-CN" sz="2800" b="0" i="0" u="none" strike="noStrike" cap="none" normalizeH="0" baseline="0" smtClean="0">
                        <a:ln>
                          <a:noFill/>
                        </a:ln>
                        <a:solidFill>
                          <a:schemeClr val="tx1"/>
                        </a:solidFill>
                        <a:effectLst/>
                        <a:latin typeface="Calibri" panose="020F0502020204030204" pitchFamily="34" charset="0"/>
                        <a:ea typeface="SimSun" panose="02010600030101010101" pitchFamily="2" charset="-122"/>
                        <a:sym typeface="Calibri" panose="020F0502020204030204"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832237">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altLang="zh-CN" sz="3200" b="1" i="0" u="none" strike="noStrike" cap="none" normalizeH="0" baseline="0" dirty="0" err="1" smtClean="0">
                          <a:ln>
                            <a:noFill/>
                          </a:ln>
                          <a:solidFill>
                            <a:srgbClr val="C00000"/>
                          </a:solidFill>
                          <a:effectLst/>
                          <a:latin typeface="Times New Roman" panose="02020603050405020304" pitchFamily="18" charset="0"/>
                          <a:ea typeface="SimSun" panose="02010600030101010101" pitchFamily="2" charset="-122"/>
                          <a:cs typeface="Arial" panose="020B0604020202020204" pitchFamily="34" charset="0"/>
                          <a:sym typeface="Times New Roman" panose="02020603050405020304" pitchFamily="18" charset="0"/>
                        </a:rPr>
                        <a:t>Kết</a:t>
                      </a:r>
                      <a:r>
                        <a:rPr kumimoji="0" lang="en-US" altLang="zh-CN" sz="3200" b="1" i="0" u="none" strike="noStrike" cap="none" normalizeH="0" baseline="0" dirty="0" smtClean="0">
                          <a:ln>
                            <a:noFill/>
                          </a:ln>
                          <a:solidFill>
                            <a:srgbClr val="C00000"/>
                          </a:solidFill>
                          <a:effectLst/>
                          <a:latin typeface="Times New Roman" panose="02020603050405020304" pitchFamily="18" charset="0"/>
                          <a:ea typeface="SimSun" panose="02010600030101010101" pitchFamily="2" charset="-122"/>
                          <a:cs typeface="Arial" panose="020B0604020202020204" pitchFamily="34" charset="0"/>
                          <a:sym typeface="Times New Roman" panose="02020603050405020304" pitchFamily="18" charset="0"/>
                        </a:rPr>
                        <a:t> </a:t>
                      </a:r>
                      <a:r>
                        <a:rPr kumimoji="0" lang="en-US" altLang="zh-CN" sz="3200" b="1" i="0" u="none" strike="noStrike" cap="none" normalizeH="0" baseline="0" dirty="0" err="1" smtClean="0">
                          <a:ln>
                            <a:noFill/>
                          </a:ln>
                          <a:solidFill>
                            <a:srgbClr val="C00000"/>
                          </a:solidFill>
                          <a:effectLst/>
                          <a:latin typeface="Times New Roman" panose="02020603050405020304" pitchFamily="18" charset="0"/>
                          <a:ea typeface="SimSun" panose="02010600030101010101" pitchFamily="2" charset="-122"/>
                          <a:cs typeface="Arial" panose="020B0604020202020204" pitchFamily="34" charset="0"/>
                          <a:sym typeface="Times New Roman" panose="02020603050405020304" pitchFamily="18" charset="0"/>
                        </a:rPr>
                        <a:t>bài</a:t>
                      </a:r>
                      <a:r>
                        <a:rPr kumimoji="0" lang="en-US" altLang="zh-CN" sz="3200" b="1" i="0" u="none" strike="noStrike" cap="none" normalizeH="0" baseline="0" dirty="0" smtClean="0">
                          <a:ln>
                            <a:noFill/>
                          </a:ln>
                          <a:solidFill>
                            <a:srgbClr val="C00000"/>
                          </a:solidFill>
                          <a:effectLst/>
                          <a:latin typeface="Times New Roman" panose="02020603050405020304" pitchFamily="18" charset="0"/>
                          <a:ea typeface="SimSun" panose="02010600030101010101" pitchFamily="2" charset="-122"/>
                          <a:cs typeface="Arial" panose="020B0604020202020204" pitchFamily="34" charset="0"/>
                          <a:sym typeface="Times New Roman" panose="02020603050405020304" pitchFamily="18" charset="0"/>
                        </a:rPr>
                        <a:t> </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altLang="zh-CN" sz="3200" b="1" i="0" u="none" strike="noStrike" cap="none" normalizeH="0" baseline="0" dirty="0" smtClean="0">
                          <a:ln>
                            <a:noFill/>
                          </a:ln>
                          <a:solidFill>
                            <a:srgbClr val="C00000"/>
                          </a:solidFill>
                          <a:effectLst/>
                          <a:latin typeface="Times New Roman" panose="02020603050405020304" pitchFamily="18" charset="0"/>
                          <a:ea typeface="SimSun" panose="02010600030101010101" pitchFamily="2" charset="-122"/>
                          <a:cs typeface="Arial" panose="020B0604020202020204" pitchFamily="34" charset="0"/>
                          <a:sym typeface="Times New Roman" panose="02020603050405020304" pitchFamily="18" charset="0"/>
                        </a:rPr>
                        <a:t>  </a:t>
                      </a:r>
                      <a:r>
                        <a:rPr kumimoji="0" lang="en-US" altLang="zh-CN" sz="3200" b="1" i="0" u="none" strike="noStrike" cap="none" normalizeH="0" baseline="0" dirty="0" err="1" smtClean="0">
                          <a:ln>
                            <a:noFill/>
                          </a:ln>
                          <a:solidFill>
                            <a:srgbClr val="C00000"/>
                          </a:solidFill>
                          <a:effectLst/>
                          <a:latin typeface="Times New Roman" panose="02020603050405020304" pitchFamily="18" charset="0"/>
                          <a:ea typeface="SimSun" panose="02010600030101010101" pitchFamily="2" charset="-122"/>
                          <a:cs typeface="Arial" panose="020B0604020202020204" pitchFamily="34" charset="0"/>
                          <a:sym typeface="Times New Roman" panose="02020603050405020304" pitchFamily="18" charset="0"/>
                        </a:rPr>
                        <a:t>không</a:t>
                      </a:r>
                      <a:r>
                        <a:rPr kumimoji="0" lang="en-US" altLang="zh-CN" sz="3200" b="1" i="0" u="none" strike="noStrike" cap="none" normalizeH="0" baseline="0" dirty="0" smtClean="0">
                          <a:ln>
                            <a:noFill/>
                          </a:ln>
                          <a:solidFill>
                            <a:srgbClr val="C00000"/>
                          </a:solidFill>
                          <a:effectLst/>
                          <a:latin typeface="Times New Roman" panose="02020603050405020304" pitchFamily="18" charset="0"/>
                          <a:ea typeface="SimSun" panose="02010600030101010101" pitchFamily="2" charset="-122"/>
                          <a:cs typeface="Arial" panose="020B0604020202020204" pitchFamily="34" charset="0"/>
                          <a:sym typeface="Times New Roman" panose="02020603050405020304" pitchFamily="18" charset="0"/>
                        </a:rPr>
                        <a:t> </a:t>
                      </a:r>
                      <a:r>
                        <a:rPr kumimoji="0" lang="en-US" altLang="zh-CN" sz="3200" b="1" i="0" u="none" strike="noStrike" cap="none" normalizeH="0" baseline="0" dirty="0" err="1" smtClean="0">
                          <a:ln>
                            <a:noFill/>
                          </a:ln>
                          <a:solidFill>
                            <a:srgbClr val="C00000"/>
                          </a:solidFill>
                          <a:effectLst/>
                          <a:latin typeface="Times New Roman" panose="02020603050405020304" pitchFamily="18" charset="0"/>
                          <a:ea typeface="SimSun" panose="02010600030101010101" pitchFamily="2" charset="-122"/>
                          <a:cs typeface="Arial" panose="020B0604020202020204" pitchFamily="34" charset="0"/>
                          <a:sym typeface="Times New Roman" panose="02020603050405020304" pitchFamily="18" charset="0"/>
                        </a:rPr>
                        <a:t>mở</a:t>
                      </a:r>
                      <a:r>
                        <a:rPr kumimoji="0" lang="en-US" altLang="zh-CN" sz="3200" b="1" i="0" u="none" strike="noStrike" cap="none" normalizeH="0" baseline="0" dirty="0" smtClean="0">
                          <a:ln>
                            <a:noFill/>
                          </a:ln>
                          <a:solidFill>
                            <a:srgbClr val="C00000"/>
                          </a:solidFill>
                          <a:effectLst/>
                          <a:latin typeface="Times New Roman" panose="02020603050405020304" pitchFamily="18" charset="0"/>
                          <a:ea typeface="SimSun" panose="02010600030101010101" pitchFamily="2" charset="-122"/>
                          <a:cs typeface="Arial" panose="020B0604020202020204" pitchFamily="34" charset="0"/>
                          <a:sym typeface="Times New Roman" panose="02020603050405020304" pitchFamily="18" charset="0"/>
                        </a:rPr>
                        <a:t> </a:t>
                      </a:r>
                      <a:r>
                        <a:rPr kumimoji="0" lang="en-US" altLang="zh-CN" sz="3200" b="1" i="0" u="none" strike="noStrike" cap="none" normalizeH="0" baseline="0" dirty="0" err="1" smtClean="0">
                          <a:ln>
                            <a:noFill/>
                          </a:ln>
                          <a:solidFill>
                            <a:srgbClr val="C00000"/>
                          </a:solidFill>
                          <a:effectLst/>
                          <a:latin typeface="Times New Roman" panose="02020603050405020304" pitchFamily="18" charset="0"/>
                          <a:ea typeface="SimSun" panose="02010600030101010101" pitchFamily="2" charset="-122"/>
                          <a:cs typeface="Arial" panose="020B0604020202020204" pitchFamily="34" charset="0"/>
                          <a:sym typeface="Times New Roman" panose="02020603050405020304" pitchFamily="18" charset="0"/>
                        </a:rPr>
                        <a:t>rộng</a:t>
                      </a:r>
                      <a:r>
                        <a:rPr kumimoji="0" lang="en-US" altLang="zh-CN" sz="3200" b="1" i="0" u="none" strike="noStrike" cap="none" normalizeH="0" baseline="0" dirty="0" smtClean="0">
                          <a:ln>
                            <a:noFill/>
                          </a:ln>
                          <a:solidFill>
                            <a:srgbClr val="C00000"/>
                          </a:solidFill>
                          <a:effectLst/>
                          <a:latin typeface="Times New Roman" panose="02020603050405020304" pitchFamily="18" charset="0"/>
                          <a:ea typeface="SimSun" panose="02010600030101010101" pitchFamily="2" charset="-122"/>
                          <a:cs typeface="Arial" panose="020B0604020202020204" pitchFamily="34" charset="0"/>
                          <a:sym typeface="Times New Roman" panose="02020603050405020304" pitchFamily="18" charset="0"/>
                        </a:rPr>
                        <a:t> </a:t>
                      </a:r>
                      <a:endParaRPr kumimoji="0" lang="en-US" altLang="zh-CN" sz="3200" b="0" i="0" u="none" strike="noStrike" cap="none" normalizeH="0" baseline="0" dirty="0" smtClean="0">
                        <a:ln>
                          <a:noFill/>
                        </a:ln>
                        <a:solidFill>
                          <a:schemeClr val="tx1"/>
                        </a:solidFill>
                        <a:effectLst/>
                        <a:latin typeface="Calibri" panose="020F0502020204030204" pitchFamily="34" charset="0"/>
                        <a:ea typeface="SimSun" panose="02010600030101010101" pitchFamily="2" charset="-122"/>
                        <a:sym typeface="Calibri" panose="020F0502020204030204" pitchFamily="34"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altLang="zh-CN" sz="4800" b="1"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Calibri" panose="020F0502020204030204" pitchFamily="34" charset="0"/>
                          <a:sym typeface="Times New Roman" panose="02020603050405020304" pitchFamily="18" charset="0"/>
                        </a:rPr>
                        <a:t> </a:t>
                      </a:r>
                      <a:endParaRPr kumimoji="0" lang="en-US" altLang="zh-CN" sz="2800" b="0" i="0" u="none" strike="noStrike" cap="none" normalizeH="0" baseline="0" dirty="0" smtClean="0">
                        <a:ln>
                          <a:noFill/>
                        </a:ln>
                        <a:solidFill>
                          <a:schemeClr val="tx1"/>
                        </a:solidFill>
                        <a:effectLst/>
                        <a:latin typeface="Calibri" panose="020F0502020204030204" pitchFamily="34" charset="0"/>
                        <a:ea typeface="SimSun" panose="02010600030101010101" pitchFamily="2" charset="-122"/>
                        <a:sym typeface="Calibri" panose="020F0502020204030204"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15374" name="Rectangle 13"/>
          <p:cNvSpPr>
            <a:spLocks noChangeArrowheads="1"/>
          </p:cNvSpPr>
          <p:nvPr/>
        </p:nvSpPr>
        <p:spPr bwMode="auto">
          <a:xfrm>
            <a:off x="1127448" y="681511"/>
            <a:ext cx="8572500" cy="693737"/>
          </a:xfrm>
          <a:prstGeom prst="rect">
            <a:avLst/>
          </a:prstGeom>
          <a:noFill/>
          <a:ln>
            <a:noFill/>
          </a:ln>
          <a:extLst/>
        </p:spPr>
        <p:txBody>
          <a:bodyPr wrap="none" anchor="ctr"/>
          <a:lstStyle/>
          <a:p>
            <a:r>
              <a:rPr lang="en-US" altLang="en-US" sz="3200" b="1" dirty="0" err="1">
                <a:latin typeface="Times New Roman" panose="02020603050405020304" pitchFamily="18" charset="0"/>
                <a:sym typeface="Times New Roman" panose="02020603050405020304" pitchFamily="18" charset="0"/>
              </a:rPr>
              <a:t>Có</a:t>
            </a:r>
            <a:r>
              <a:rPr lang="en-US" altLang="en-US" sz="3200" b="1" dirty="0">
                <a:latin typeface="Times New Roman" panose="02020603050405020304" pitchFamily="18" charset="0"/>
                <a:sym typeface="Times New Roman" panose="02020603050405020304" pitchFamily="18" charset="0"/>
              </a:rPr>
              <a:t> 2 </a:t>
            </a:r>
            <a:r>
              <a:rPr lang="en-US" altLang="en-US" sz="3200" b="1" dirty="0" err="1">
                <a:latin typeface="Times New Roman" panose="02020603050405020304" pitchFamily="18" charset="0"/>
                <a:sym typeface="Times New Roman" panose="02020603050405020304" pitchFamily="18" charset="0"/>
              </a:rPr>
              <a:t>cách</a:t>
            </a:r>
            <a:r>
              <a:rPr lang="en-US" altLang="en-US" sz="3200" b="1" dirty="0">
                <a:latin typeface="Times New Roman" panose="02020603050405020304" pitchFamily="18" charset="0"/>
                <a:sym typeface="Times New Roman" panose="02020603050405020304" pitchFamily="18" charset="0"/>
              </a:rPr>
              <a:t> </a:t>
            </a:r>
            <a:r>
              <a:rPr lang="en-US" altLang="en-US" sz="3200" b="1" dirty="0" err="1">
                <a:latin typeface="Times New Roman" panose="02020603050405020304" pitchFamily="18" charset="0"/>
                <a:sym typeface="Times New Roman" panose="02020603050405020304" pitchFamily="18" charset="0"/>
              </a:rPr>
              <a:t>kết</a:t>
            </a:r>
            <a:r>
              <a:rPr lang="en-US" altLang="en-US" sz="3200" b="1" dirty="0">
                <a:latin typeface="Times New Roman" panose="02020603050405020304" pitchFamily="18" charset="0"/>
                <a:sym typeface="Times New Roman" panose="02020603050405020304" pitchFamily="18" charset="0"/>
              </a:rPr>
              <a:t> </a:t>
            </a:r>
            <a:r>
              <a:rPr lang="en-US" altLang="en-US" sz="3200" b="1" dirty="0" err="1">
                <a:latin typeface="Times New Roman" panose="02020603050405020304" pitchFamily="18" charset="0"/>
                <a:sym typeface="Times New Roman" panose="02020603050405020304" pitchFamily="18" charset="0"/>
              </a:rPr>
              <a:t>bài</a:t>
            </a:r>
            <a:r>
              <a:rPr lang="en-US" altLang="en-US" sz="3200" b="1" dirty="0">
                <a:latin typeface="Times New Roman" panose="02020603050405020304" pitchFamily="18" charset="0"/>
                <a:sym typeface="Times New Roman" panose="02020603050405020304" pitchFamily="18" charset="0"/>
              </a:rPr>
              <a:t> </a:t>
            </a:r>
            <a:r>
              <a:rPr lang="en-US" altLang="en-US" sz="3200" b="1" dirty="0" err="1">
                <a:latin typeface="Times New Roman" panose="02020603050405020304" pitchFamily="18" charset="0"/>
                <a:sym typeface="Times New Roman" panose="02020603050405020304" pitchFamily="18" charset="0"/>
              </a:rPr>
              <a:t>trong</a:t>
            </a:r>
            <a:r>
              <a:rPr lang="en-US" altLang="en-US" sz="3200" b="1" dirty="0">
                <a:latin typeface="Times New Roman" panose="02020603050405020304" pitchFamily="18" charset="0"/>
                <a:sym typeface="Times New Roman" panose="02020603050405020304" pitchFamily="18" charset="0"/>
              </a:rPr>
              <a:t> </a:t>
            </a:r>
            <a:r>
              <a:rPr lang="en-US" altLang="en-US" sz="3200" b="1" dirty="0" err="1">
                <a:latin typeface="Times New Roman" panose="02020603050405020304" pitchFamily="18" charset="0"/>
                <a:sym typeface="Times New Roman" panose="02020603050405020304" pitchFamily="18" charset="0"/>
              </a:rPr>
              <a:t>bài</a:t>
            </a:r>
            <a:r>
              <a:rPr lang="en-US" altLang="en-US" sz="3200" b="1" dirty="0">
                <a:latin typeface="Times New Roman" panose="02020603050405020304" pitchFamily="18" charset="0"/>
                <a:sym typeface="Times New Roman" panose="02020603050405020304" pitchFamily="18" charset="0"/>
              </a:rPr>
              <a:t> </a:t>
            </a:r>
            <a:r>
              <a:rPr lang="en-US" altLang="en-US" sz="3200" b="1" dirty="0" err="1">
                <a:latin typeface="Times New Roman" panose="02020603050405020304" pitchFamily="18" charset="0"/>
                <a:sym typeface="Times New Roman" panose="02020603050405020304" pitchFamily="18" charset="0"/>
              </a:rPr>
              <a:t>văn</a:t>
            </a:r>
            <a:r>
              <a:rPr lang="en-US" altLang="en-US" sz="3200" b="1" dirty="0">
                <a:latin typeface="Times New Roman" panose="02020603050405020304" pitchFamily="18" charset="0"/>
                <a:sym typeface="Times New Roman" panose="02020603050405020304" pitchFamily="18" charset="0"/>
              </a:rPr>
              <a:t> </a:t>
            </a:r>
            <a:r>
              <a:rPr lang="en-US" altLang="en-US" sz="3200" b="1" dirty="0" err="1">
                <a:latin typeface="Times New Roman" panose="02020603050405020304" pitchFamily="18" charset="0"/>
                <a:sym typeface="Times New Roman" panose="02020603050405020304" pitchFamily="18" charset="0"/>
              </a:rPr>
              <a:t>miêu</a:t>
            </a:r>
            <a:r>
              <a:rPr lang="en-US" altLang="en-US" sz="3200" b="1" dirty="0">
                <a:latin typeface="Times New Roman" panose="02020603050405020304" pitchFamily="18" charset="0"/>
                <a:sym typeface="Times New Roman" panose="02020603050405020304" pitchFamily="18" charset="0"/>
              </a:rPr>
              <a:t> </a:t>
            </a:r>
            <a:r>
              <a:rPr lang="en-US" altLang="en-US" sz="3200" b="1" dirty="0" err="1">
                <a:latin typeface="Times New Roman" panose="02020603050405020304" pitchFamily="18" charset="0"/>
                <a:sym typeface="Times New Roman" panose="02020603050405020304" pitchFamily="18" charset="0"/>
              </a:rPr>
              <a:t>tả</a:t>
            </a:r>
            <a:r>
              <a:rPr lang="en-US" altLang="en-US" sz="3200" b="1" dirty="0">
                <a:latin typeface="Times New Roman" panose="02020603050405020304" pitchFamily="18" charset="0"/>
                <a:sym typeface="Times New Roman" panose="02020603050405020304" pitchFamily="18" charset="0"/>
              </a:rPr>
              <a:t> </a:t>
            </a:r>
            <a:r>
              <a:rPr lang="en-US" altLang="en-US" sz="3200" b="1" dirty="0" err="1">
                <a:latin typeface="Times New Roman" panose="02020603050405020304" pitchFamily="18" charset="0"/>
                <a:sym typeface="Times New Roman" panose="02020603050405020304" pitchFamily="18" charset="0"/>
              </a:rPr>
              <a:t>cây</a:t>
            </a:r>
            <a:r>
              <a:rPr lang="en-US" altLang="en-US" sz="3200" b="1" dirty="0">
                <a:latin typeface="Times New Roman" panose="02020603050405020304" pitchFamily="18" charset="0"/>
                <a:sym typeface="Times New Roman" panose="02020603050405020304" pitchFamily="18" charset="0"/>
              </a:rPr>
              <a:t> </a:t>
            </a:r>
            <a:r>
              <a:rPr lang="en-US" altLang="en-US" sz="3200" b="1" dirty="0" err="1">
                <a:latin typeface="Times New Roman" panose="02020603050405020304" pitchFamily="18" charset="0"/>
                <a:sym typeface="Times New Roman" panose="02020603050405020304" pitchFamily="18" charset="0"/>
              </a:rPr>
              <a:t>cối</a:t>
            </a:r>
            <a:r>
              <a:rPr lang="en-US" altLang="en-US" sz="3200" b="1" dirty="0">
                <a:latin typeface="Times New Roman" panose="02020603050405020304" pitchFamily="18" charset="0"/>
                <a:sym typeface="Times New Roman" panose="02020603050405020304" pitchFamily="18" charset="0"/>
              </a:rPr>
              <a:t>:</a:t>
            </a:r>
            <a:endParaRPr lang="en-US" altLang="en-US" sz="3200" dirty="0"/>
          </a:p>
        </p:txBody>
      </p:sp>
      <p:sp>
        <p:nvSpPr>
          <p:cNvPr id="15375" name="Rectangle 15"/>
          <p:cNvSpPr>
            <a:spLocks noChangeArrowheads="1"/>
          </p:cNvSpPr>
          <p:nvPr/>
        </p:nvSpPr>
        <p:spPr bwMode="auto">
          <a:xfrm>
            <a:off x="4038600" y="3886200"/>
            <a:ext cx="6629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wrap="none" anchor="ctr"/>
          <a:lstStyle/>
          <a:p>
            <a:endParaRPr lang="en-US" altLang="en-US" sz="3600" b="1">
              <a:solidFill>
                <a:schemeClr val="tx2"/>
              </a:solidFill>
              <a:latin typeface="VNI-Times" pitchFamily="2" charset="0"/>
              <a:sym typeface="VNI-Times" pitchFamily="2" charset="0"/>
            </a:endParaRPr>
          </a:p>
        </p:txBody>
      </p:sp>
      <p:sp>
        <p:nvSpPr>
          <p:cNvPr id="15377" name="TextBox 5"/>
          <p:cNvSpPr>
            <a:spLocks noChangeArrowheads="1"/>
          </p:cNvSpPr>
          <p:nvPr/>
        </p:nvSpPr>
        <p:spPr bwMode="auto">
          <a:xfrm>
            <a:off x="4421560" y="4350350"/>
            <a:ext cx="648072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wrap="square">
            <a:spAutoFit/>
          </a:bodyPr>
          <a:lstStyle/>
          <a:p>
            <a:pPr algn="just"/>
            <a:r>
              <a:rPr lang="en-US" altLang="en-US" sz="3200" b="1" dirty="0" err="1" smtClean="0">
                <a:solidFill>
                  <a:srgbClr val="660033"/>
                </a:solidFill>
                <a:latin typeface="Times New Roman" panose="02020603050405020304" pitchFamily="18" charset="0"/>
                <a:sym typeface="Times New Roman" panose="02020603050405020304" pitchFamily="18" charset="0"/>
              </a:rPr>
              <a:t>Nêu</a:t>
            </a:r>
            <a:r>
              <a:rPr lang="en-US" altLang="en-US" sz="3200" b="1" dirty="0" smtClean="0">
                <a:solidFill>
                  <a:srgbClr val="660033"/>
                </a:solidFill>
                <a:latin typeface="Times New Roman" panose="02020603050405020304" pitchFamily="18" charset="0"/>
                <a:sym typeface="Times New Roman" panose="02020603050405020304" pitchFamily="18" charset="0"/>
              </a:rPr>
              <a:t> </a:t>
            </a:r>
            <a:r>
              <a:rPr lang="en-US" altLang="en-US" sz="3200" b="1" dirty="0" err="1" smtClean="0">
                <a:solidFill>
                  <a:srgbClr val="660033"/>
                </a:solidFill>
                <a:latin typeface="Times New Roman" panose="02020603050405020304" pitchFamily="18" charset="0"/>
                <a:sym typeface="Times New Roman" panose="02020603050405020304" pitchFamily="18" charset="0"/>
              </a:rPr>
              <a:t>tình</a:t>
            </a:r>
            <a:r>
              <a:rPr lang="en-US" altLang="en-US" sz="3200" b="1" dirty="0" smtClean="0">
                <a:solidFill>
                  <a:srgbClr val="660033"/>
                </a:solidFill>
                <a:latin typeface="Times New Roman" panose="02020603050405020304" pitchFamily="18" charset="0"/>
                <a:sym typeface="Times New Roman" panose="02020603050405020304" pitchFamily="18" charset="0"/>
              </a:rPr>
              <a:t> </a:t>
            </a:r>
            <a:r>
              <a:rPr lang="en-US" altLang="en-US" sz="3200" b="1" dirty="0" err="1" smtClean="0">
                <a:solidFill>
                  <a:srgbClr val="660033"/>
                </a:solidFill>
                <a:latin typeface="Times New Roman" panose="02020603050405020304" pitchFamily="18" charset="0"/>
                <a:sym typeface="Times New Roman" panose="02020603050405020304" pitchFamily="18" charset="0"/>
              </a:rPr>
              <a:t>cảm</a:t>
            </a:r>
            <a:r>
              <a:rPr lang="en-US" altLang="en-US" sz="3200" b="1" dirty="0" smtClean="0">
                <a:solidFill>
                  <a:srgbClr val="660033"/>
                </a:solidFill>
                <a:latin typeface="Times New Roman" panose="02020603050405020304" pitchFamily="18" charset="0"/>
                <a:sym typeface="Times New Roman" panose="02020603050405020304" pitchFamily="18" charset="0"/>
              </a:rPr>
              <a:t> </a:t>
            </a:r>
            <a:r>
              <a:rPr lang="en-US" altLang="en-US" sz="3200" b="1" dirty="0" err="1" smtClean="0">
                <a:solidFill>
                  <a:srgbClr val="660033"/>
                </a:solidFill>
                <a:latin typeface="Times New Roman" panose="02020603050405020304" pitchFamily="18" charset="0"/>
                <a:sym typeface="Times New Roman" panose="02020603050405020304" pitchFamily="18" charset="0"/>
              </a:rPr>
              <a:t>của</a:t>
            </a:r>
            <a:r>
              <a:rPr lang="en-US" altLang="en-US" sz="3200" b="1" dirty="0" smtClean="0">
                <a:solidFill>
                  <a:srgbClr val="660033"/>
                </a:solidFill>
                <a:latin typeface="Times New Roman" panose="02020603050405020304" pitchFamily="18" charset="0"/>
                <a:sym typeface="Times New Roman" panose="02020603050405020304" pitchFamily="18" charset="0"/>
              </a:rPr>
              <a:t> </a:t>
            </a:r>
            <a:r>
              <a:rPr lang="en-US" altLang="en-US" sz="3200" b="1" dirty="0" err="1" smtClean="0">
                <a:solidFill>
                  <a:srgbClr val="660033"/>
                </a:solidFill>
                <a:latin typeface="Times New Roman" panose="02020603050405020304" pitchFamily="18" charset="0"/>
                <a:sym typeface="Times New Roman" panose="02020603050405020304" pitchFamily="18" charset="0"/>
              </a:rPr>
              <a:t>người</a:t>
            </a:r>
            <a:r>
              <a:rPr lang="en-US" altLang="en-US" sz="3200" b="1" dirty="0" smtClean="0">
                <a:solidFill>
                  <a:srgbClr val="660033"/>
                </a:solidFill>
                <a:latin typeface="Times New Roman" panose="02020603050405020304" pitchFamily="18" charset="0"/>
                <a:sym typeface="Times New Roman" panose="02020603050405020304" pitchFamily="18" charset="0"/>
              </a:rPr>
              <a:t> </a:t>
            </a:r>
            <a:r>
              <a:rPr lang="en-US" altLang="en-US" sz="3200" b="1" dirty="0" err="1" smtClean="0">
                <a:solidFill>
                  <a:srgbClr val="660033"/>
                </a:solidFill>
                <a:latin typeface="Times New Roman" panose="02020603050405020304" pitchFamily="18" charset="0"/>
                <a:sym typeface="Times New Roman" panose="02020603050405020304" pitchFamily="18" charset="0"/>
              </a:rPr>
              <a:t>tả</a:t>
            </a:r>
            <a:r>
              <a:rPr lang="en-US" altLang="en-US" sz="3200" b="1" dirty="0" smtClean="0">
                <a:solidFill>
                  <a:srgbClr val="660033"/>
                </a:solidFill>
                <a:latin typeface="Times New Roman" panose="02020603050405020304" pitchFamily="18" charset="0"/>
                <a:sym typeface="Times New Roman" panose="02020603050405020304" pitchFamily="18" charset="0"/>
              </a:rPr>
              <a:t> </a:t>
            </a:r>
            <a:r>
              <a:rPr lang="en-US" altLang="en-US" sz="3200" b="1" dirty="0" err="1" smtClean="0">
                <a:solidFill>
                  <a:srgbClr val="660033"/>
                </a:solidFill>
                <a:latin typeface="Times New Roman" panose="02020603050405020304" pitchFamily="18" charset="0"/>
                <a:sym typeface="Times New Roman" panose="02020603050405020304" pitchFamily="18" charset="0"/>
              </a:rPr>
              <a:t>đối</a:t>
            </a:r>
            <a:r>
              <a:rPr lang="en-US" altLang="en-US" sz="3200" b="1" dirty="0" smtClean="0">
                <a:solidFill>
                  <a:srgbClr val="660033"/>
                </a:solidFill>
                <a:latin typeface="Times New Roman" panose="02020603050405020304" pitchFamily="18" charset="0"/>
                <a:sym typeface="Times New Roman" panose="02020603050405020304" pitchFamily="18" charset="0"/>
              </a:rPr>
              <a:t> </a:t>
            </a:r>
            <a:r>
              <a:rPr lang="en-US" altLang="en-US" sz="3200" b="1" dirty="0" err="1" smtClean="0">
                <a:solidFill>
                  <a:srgbClr val="660033"/>
                </a:solidFill>
                <a:latin typeface="Times New Roman" panose="02020603050405020304" pitchFamily="18" charset="0"/>
                <a:sym typeface="Times New Roman" panose="02020603050405020304" pitchFamily="18" charset="0"/>
              </a:rPr>
              <a:t>với</a:t>
            </a:r>
            <a:r>
              <a:rPr lang="en-US" altLang="en-US" sz="3200" b="1" dirty="0" smtClean="0">
                <a:solidFill>
                  <a:srgbClr val="660033"/>
                </a:solidFill>
                <a:latin typeface="Times New Roman" panose="02020603050405020304" pitchFamily="18" charset="0"/>
                <a:sym typeface="Times New Roman" panose="02020603050405020304" pitchFamily="18" charset="0"/>
              </a:rPr>
              <a:t> </a:t>
            </a:r>
            <a:r>
              <a:rPr lang="en-US" altLang="en-US" sz="3200" b="1" dirty="0" err="1" smtClean="0">
                <a:solidFill>
                  <a:srgbClr val="660033"/>
                </a:solidFill>
                <a:latin typeface="Times New Roman" panose="02020603050405020304" pitchFamily="18" charset="0"/>
                <a:sym typeface="Times New Roman" panose="02020603050405020304" pitchFamily="18" charset="0"/>
              </a:rPr>
              <a:t>cây</a:t>
            </a:r>
            <a:r>
              <a:rPr lang="en-US" altLang="en-US" sz="3200" b="1" dirty="0" smtClean="0">
                <a:solidFill>
                  <a:srgbClr val="660033"/>
                </a:solidFill>
                <a:latin typeface="Times New Roman" panose="02020603050405020304" pitchFamily="18" charset="0"/>
                <a:sym typeface="Times New Roman" panose="02020603050405020304" pitchFamily="18" charset="0"/>
              </a:rPr>
              <a:t>.</a:t>
            </a:r>
            <a:endParaRPr lang="en-US" altLang="en-US" sz="3200" b="1" dirty="0">
              <a:solidFill>
                <a:srgbClr val="660033"/>
              </a:solidFill>
              <a:latin typeface="Times New Roman" panose="02020603050405020304" pitchFamily="18" charset="0"/>
              <a:sym typeface="Times New Roman" panose="02020603050405020304" pitchFamily="18" charset="0"/>
            </a:endParaRPr>
          </a:p>
        </p:txBody>
      </p:sp>
      <p:sp>
        <p:nvSpPr>
          <p:cNvPr id="15378" name="TextBox 6"/>
          <p:cNvSpPr>
            <a:spLocks noChangeArrowheads="1"/>
          </p:cNvSpPr>
          <p:nvPr/>
        </p:nvSpPr>
        <p:spPr bwMode="auto">
          <a:xfrm>
            <a:off x="4409317" y="2325825"/>
            <a:ext cx="648072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wrap="square">
            <a:spAutoFit/>
          </a:bodyPr>
          <a:lstStyle/>
          <a:p>
            <a:pPr algn="just"/>
            <a:r>
              <a:rPr lang="en-US" altLang="en-US" sz="3200" b="1" dirty="0" err="1" smtClean="0">
                <a:solidFill>
                  <a:srgbClr val="660033"/>
                </a:solidFill>
                <a:latin typeface="Times New Roman" panose="02020603050405020304" pitchFamily="18" charset="0"/>
                <a:sym typeface="Times New Roman" panose="02020603050405020304" pitchFamily="18" charset="0"/>
              </a:rPr>
              <a:t>Nêu</a:t>
            </a:r>
            <a:r>
              <a:rPr lang="en-US" altLang="en-US" sz="3200" b="1" dirty="0" smtClean="0">
                <a:solidFill>
                  <a:srgbClr val="660033"/>
                </a:solidFill>
                <a:latin typeface="Times New Roman" panose="02020603050405020304" pitchFamily="18" charset="0"/>
                <a:sym typeface="Times New Roman" panose="02020603050405020304" pitchFamily="18" charset="0"/>
              </a:rPr>
              <a:t> </a:t>
            </a:r>
            <a:r>
              <a:rPr lang="en-US" altLang="en-US" sz="3200" b="1" dirty="0" err="1" smtClean="0">
                <a:solidFill>
                  <a:srgbClr val="660033"/>
                </a:solidFill>
                <a:latin typeface="Times New Roman" panose="02020603050405020304" pitchFamily="18" charset="0"/>
                <a:sym typeface="Times New Roman" panose="02020603050405020304" pitchFamily="18" charset="0"/>
              </a:rPr>
              <a:t>lên</a:t>
            </a:r>
            <a:r>
              <a:rPr lang="en-US" altLang="en-US" sz="3200" b="1" dirty="0" smtClean="0">
                <a:solidFill>
                  <a:srgbClr val="660033"/>
                </a:solidFill>
                <a:latin typeface="Times New Roman" panose="02020603050405020304" pitchFamily="18" charset="0"/>
                <a:sym typeface="Times New Roman" panose="02020603050405020304" pitchFamily="18" charset="0"/>
              </a:rPr>
              <a:t> </a:t>
            </a:r>
            <a:r>
              <a:rPr lang="en-US" altLang="en-US" sz="3200" b="1" dirty="0" err="1" smtClean="0">
                <a:solidFill>
                  <a:srgbClr val="660033"/>
                </a:solidFill>
                <a:latin typeface="Times New Roman" panose="02020603050405020304" pitchFamily="18" charset="0"/>
                <a:sym typeface="Times New Roman" panose="02020603050405020304" pitchFamily="18" charset="0"/>
              </a:rPr>
              <a:t>được</a:t>
            </a:r>
            <a:r>
              <a:rPr lang="en-US" altLang="en-US" sz="3200" b="1" dirty="0" smtClean="0">
                <a:solidFill>
                  <a:srgbClr val="660033"/>
                </a:solidFill>
                <a:latin typeface="Times New Roman" panose="02020603050405020304" pitchFamily="18" charset="0"/>
                <a:sym typeface="Times New Roman" panose="02020603050405020304" pitchFamily="18" charset="0"/>
              </a:rPr>
              <a:t> </a:t>
            </a:r>
            <a:r>
              <a:rPr lang="en-US" altLang="en-US" sz="3200" b="1" dirty="0" err="1" smtClean="0">
                <a:solidFill>
                  <a:srgbClr val="660033"/>
                </a:solidFill>
                <a:latin typeface="Times New Roman" panose="02020603050405020304" pitchFamily="18" charset="0"/>
                <a:sym typeface="Times New Roman" panose="02020603050405020304" pitchFamily="18" charset="0"/>
              </a:rPr>
              <a:t>ích</a:t>
            </a:r>
            <a:r>
              <a:rPr lang="en-US" altLang="en-US" sz="3200" b="1" dirty="0" smtClean="0">
                <a:solidFill>
                  <a:srgbClr val="660033"/>
                </a:solidFill>
                <a:latin typeface="Times New Roman" panose="02020603050405020304" pitchFamily="18" charset="0"/>
                <a:sym typeface="Times New Roman" panose="02020603050405020304" pitchFamily="18" charset="0"/>
              </a:rPr>
              <a:t> </a:t>
            </a:r>
            <a:r>
              <a:rPr lang="en-US" altLang="en-US" sz="3200" b="1" dirty="0" err="1" smtClean="0">
                <a:solidFill>
                  <a:srgbClr val="660033"/>
                </a:solidFill>
                <a:latin typeface="Times New Roman" panose="02020603050405020304" pitchFamily="18" charset="0"/>
                <a:sym typeface="Times New Roman" panose="02020603050405020304" pitchFamily="18" charset="0"/>
              </a:rPr>
              <a:t>lợi</a:t>
            </a:r>
            <a:r>
              <a:rPr lang="en-US" altLang="en-US" sz="3200" b="1" dirty="0" smtClean="0">
                <a:solidFill>
                  <a:srgbClr val="660033"/>
                </a:solidFill>
                <a:latin typeface="Times New Roman" panose="02020603050405020304" pitchFamily="18" charset="0"/>
                <a:sym typeface="Times New Roman" panose="02020603050405020304" pitchFamily="18" charset="0"/>
              </a:rPr>
              <a:t>, </a:t>
            </a:r>
            <a:r>
              <a:rPr lang="en-US" altLang="en-US" sz="3200" b="1" dirty="0" err="1" smtClean="0">
                <a:solidFill>
                  <a:srgbClr val="660033"/>
                </a:solidFill>
                <a:latin typeface="Times New Roman" panose="02020603050405020304" pitchFamily="18" charset="0"/>
                <a:sym typeface="Times New Roman" panose="02020603050405020304" pitchFamily="18" charset="0"/>
              </a:rPr>
              <a:t>và</a:t>
            </a:r>
            <a:r>
              <a:rPr lang="en-US" altLang="en-US" sz="3200" b="1" dirty="0" smtClean="0">
                <a:solidFill>
                  <a:srgbClr val="660033"/>
                </a:solidFill>
                <a:latin typeface="Times New Roman" panose="02020603050405020304" pitchFamily="18" charset="0"/>
                <a:sym typeface="Times New Roman" panose="02020603050405020304" pitchFamily="18" charset="0"/>
              </a:rPr>
              <a:t> </a:t>
            </a:r>
            <a:r>
              <a:rPr lang="en-US" altLang="en-US" sz="3200" b="1" dirty="0" err="1" smtClean="0">
                <a:solidFill>
                  <a:srgbClr val="660033"/>
                </a:solidFill>
                <a:latin typeface="Times New Roman" panose="02020603050405020304" pitchFamily="18" charset="0"/>
                <a:sym typeface="Times New Roman" panose="02020603050405020304" pitchFamily="18" charset="0"/>
              </a:rPr>
              <a:t>tình</a:t>
            </a:r>
            <a:r>
              <a:rPr lang="en-US" altLang="en-US" sz="3200" b="1" dirty="0" smtClean="0">
                <a:solidFill>
                  <a:srgbClr val="660033"/>
                </a:solidFill>
                <a:latin typeface="Times New Roman" panose="02020603050405020304" pitchFamily="18" charset="0"/>
                <a:sym typeface="Times New Roman" panose="02020603050405020304" pitchFamily="18" charset="0"/>
              </a:rPr>
              <a:t> </a:t>
            </a:r>
            <a:r>
              <a:rPr lang="en-US" altLang="en-US" sz="3200" b="1" dirty="0" err="1" smtClean="0">
                <a:solidFill>
                  <a:srgbClr val="660033"/>
                </a:solidFill>
                <a:latin typeface="Times New Roman" panose="02020603050405020304" pitchFamily="18" charset="0"/>
                <a:sym typeface="Times New Roman" panose="02020603050405020304" pitchFamily="18" charset="0"/>
              </a:rPr>
              <a:t>cảm</a:t>
            </a:r>
            <a:r>
              <a:rPr lang="en-US" altLang="en-US" sz="3200" b="1" dirty="0" smtClean="0">
                <a:solidFill>
                  <a:srgbClr val="660033"/>
                </a:solidFill>
                <a:latin typeface="Times New Roman" panose="02020603050405020304" pitchFamily="18" charset="0"/>
                <a:sym typeface="Times New Roman" panose="02020603050405020304" pitchFamily="18" charset="0"/>
              </a:rPr>
              <a:t> </a:t>
            </a:r>
            <a:r>
              <a:rPr lang="en-US" altLang="en-US" sz="3200" b="1" dirty="0" err="1" smtClean="0">
                <a:solidFill>
                  <a:srgbClr val="660033"/>
                </a:solidFill>
                <a:latin typeface="Times New Roman" panose="02020603050405020304" pitchFamily="18" charset="0"/>
                <a:sym typeface="Times New Roman" panose="02020603050405020304" pitchFamily="18" charset="0"/>
              </a:rPr>
              <a:t>của</a:t>
            </a:r>
            <a:r>
              <a:rPr lang="en-US" altLang="en-US" sz="3200" b="1" dirty="0" smtClean="0">
                <a:solidFill>
                  <a:srgbClr val="660033"/>
                </a:solidFill>
                <a:latin typeface="Times New Roman" panose="02020603050405020304" pitchFamily="18" charset="0"/>
                <a:sym typeface="Times New Roman" panose="02020603050405020304" pitchFamily="18" charset="0"/>
              </a:rPr>
              <a:t> </a:t>
            </a:r>
            <a:r>
              <a:rPr lang="en-US" altLang="en-US" sz="3200" b="1" dirty="0" err="1" smtClean="0">
                <a:solidFill>
                  <a:srgbClr val="660033"/>
                </a:solidFill>
                <a:latin typeface="Times New Roman" panose="02020603050405020304" pitchFamily="18" charset="0"/>
                <a:sym typeface="Times New Roman" panose="02020603050405020304" pitchFamily="18" charset="0"/>
              </a:rPr>
              <a:t>người</a:t>
            </a:r>
            <a:r>
              <a:rPr lang="en-US" altLang="en-US" sz="3200" b="1" dirty="0" smtClean="0">
                <a:solidFill>
                  <a:srgbClr val="660033"/>
                </a:solidFill>
                <a:latin typeface="Times New Roman" panose="02020603050405020304" pitchFamily="18" charset="0"/>
                <a:sym typeface="Times New Roman" panose="02020603050405020304" pitchFamily="18" charset="0"/>
              </a:rPr>
              <a:t> </a:t>
            </a:r>
            <a:r>
              <a:rPr lang="en-US" altLang="en-US" sz="3200" b="1" dirty="0" err="1" smtClean="0">
                <a:solidFill>
                  <a:srgbClr val="660033"/>
                </a:solidFill>
                <a:latin typeface="Times New Roman" panose="02020603050405020304" pitchFamily="18" charset="0"/>
                <a:sym typeface="Times New Roman" panose="02020603050405020304" pitchFamily="18" charset="0"/>
              </a:rPr>
              <a:t>tả</a:t>
            </a:r>
            <a:r>
              <a:rPr lang="en-US" altLang="en-US" sz="3200" b="1" dirty="0" smtClean="0">
                <a:solidFill>
                  <a:srgbClr val="660033"/>
                </a:solidFill>
                <a:latin typeface="Times New Roman" panose="02020603050405020304" pitchFamily="18" charset="0"/>
                <a:sym typeface="Times New Roman" panose="02020603050405020304" pitchFamily="18" charset="0"/>
              </a:rPr>
              <a:t> </a:t>
            </a:r>
            <a:r>
              <a:rPr lang="en-US" altLang="en-US" sz="3200" b="1" dirty="0" err="1" smtClean="0">
                <a:solidFill>
                  <a:srgbClr val="660033"/>
                </a:solidFill>
                <a:latin typeface="Times New Roman" panose="02020603050405020304" pitchFamily="18" charset="0"/>
                <a:sym typeface="Times New Roman" panose="02020603050405020304" pitchFamily="18" charset="0"/>
              </a:rPr>
              <a:t>đối</a:t>
            </a:r>
            <a:r>
              <a:rPr lang="en-US" altLang="en-US" sz="3200" b="1" dirty="0" smtClean="0">
                <a:solidFill>
                  <a:srgbClr val="660033"/>
                </a:solidFill>
                <a:latin typeface="Times New Roman" panose="02020603050405020304" pitchFamily="18" charset="0"/>
                <a:sym typeface="Times New Roman" panose="02020603050405020304" pitchFamily="18" charset="0"/>
              </a:rPr>
              <a:t> </a:t>
            </a:r>
            <a:r>
              <a:rPr lang="en-US" altLang="en-US" sz="3200" b="1" dirty="0" err="1" smtClean="0">
                <a:solidFill>
                  <a:srgbClr val="660033"/>
                </a:solidFill>
                <a:latin typeface="Times New Roman" panose="02020603050405020304" pitchFamily="18" charset="0"/>
                <a:sym typeface="Times New Roman" panose="02020603050405020304" pitchFamily="18" charset="0"/>
              </a:rPr>
              <a:t>với</a:t>
            </a:r>
            <a:r>
              <a:rPr lang="en-US" altLang="en-US" sz="3200" b="1" dirty="0" smtClean="0">
                <a:solidFill>
                  <a:srgbClr val="660033"/>
                </a:solidFill>
                <a:latin typeface="Times New Roman" panose="02020603050405020304" pitchFamily="18" charset="0"/>
                <a:sym typeface="Times New Roman" panose="02020603050405020304" pitchFamily="18" charset="0"/>
              </a:rPr>
              <a:t> </a:t>
            </a:r>
            <a:r>
              <a:rPr lang="en-US" altLang="en-US" sz="3200" b="1" dirty="0" err="1" smtClean="0">
                <a:solidFill>
                  <a:srgbClr val="660033"/>
                </a:solidFill>
                <a:latin typeface="Times New Roman" panose="02020603050405020304" pitchFamily="18" charset="0"/>
                <a:sym typeface="Times New Roman" panose="02020603050405020304" pitchFamily="18" charset="0"/>
              </a:rPr>
              <a:t>cây</a:t>
            </a:r>
            <a:r>
              <a:rPr lang="en-US" altLang="en-US" sz="3200" b="1" dirty="0" smtClean="0">
                <a:solidFill>
                  <a:srgbClr val="660033"/>
                </a:solidFill>
                <a:latin typeface="Times New Roman" panose="02020603050405020304" pitchFamily="18" charset="0"/>
                <a:sym typeface="Times New Roman" panose="02020603050405020304" pitchFamily="18" charset="0"/>
              </a:rPr>
              <a:t>.</a:t>
            </a:r>
            <a:endParaRPr lang="en-US" altLang="en-US" sz="3200" dirty="0">
              <a:solidFill>
                <a:srgbClr val="6600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barn(inVertical)">
                                      <p:cBhvr>
                                        <p:cTn id="7" dur="500"/>
                                        <p:tgtEl>
                                          <p:spTgt spid="153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378"/>
                                        </p:tgtEl>
                                        <p:attrNameLst>
                                          <p:attrName>style.visibility</p:attrName>
                                        </p:attrNameLst>
                                      </p:cBhvr>
                                      <p:to>
                                        <p:strVal val="visible"/>
                                      </p:to>
                                    </p:set>
                                    <p:animEffect transition="in" filter="barn(inVertical)">
                                      <p:cBhvr>
                                        <p:cTn id="12" dur="500"/>
                                        <p:tgtEl>
                                          <p:spTgt spid="153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377"/>
                                        </p:tgtEl>
                                        <p:attrNameLst>
                                          <p:attrName>style.visibility</p:attrName>
                                        </p:attrNameLst>
                                      </p:cBhvr>
                                      <p:to>
                                        <p:strVal val="visible"/>
                                      </p:to>
                                    </p:set>
                                    <p:animEffect transition="in" filter="barn(inVertical)">
                                      <p:cBhvr>
                                        <p:cTn id="17" dur="500"/>
                                        <p:tgtEl>
                                          <p:spTgt spid="15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7" grpId="0" bldLvl="0" autoUpdateAnimBg="0"/>
      <p:bldP spid="15378" grpId="0" bldLvl="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a:spLocks noChangeArrowheads="1"/>
          </p:cNvSpPr>
          <p:nvPr/>
        </p:nvSpPr>
        <p:spPr bwMode="auto">
          <a:xfrm>
            <a:off x="2065456" y="2505178"/>
            <a:ext cx="8784976"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dirty="0">
                <a:solidFill>
                  <a:srgbClr val="660033"/>
                </a:solidFill>
                <a:latin typeface="Times New Roman" panose="02020603050405020304" pitchFamily="18" charset="0"/>
                <a:sym typeface="Times New Roman" panose="02020603050405020304" pitchFamily="18" charset="0"/>
              </a:rPr>
              <a:t>a) </a:t>
            </a:r>
            <a:r>
              <a:rPr lang="en-US" altLang="en-US" sz="3200" b="1" dirty="0" err="1">
                <a:solidFill>
                  <a:srgbClr val="660033"/>
                </a:solidFill>
                <a:latin typeface="Times New Roman" panose="02020603050405020304" pitchFamily="18" charset="0"/>
                <a:sym typeface="Times New Roman" panose="02020603050405020304" pitchFamily="18" charset="0"/>
              </a:rPr>
              <a:t>Cây</a:t>
            </a:r>
            <a:r>
              <a:rPr lang="en-US" altLang="en-US" sz="3200" b="1" dirty="0">
                <a:solidFill>
                  <a:srgbClr val="660033"/>
                </a:solidFill>
                <a:latin typeface="Times New Roman" panose="02020603050405020304" pitchFamily="18" charset="0"/>
                <a:sym typeface="Times New Roman" panose="02020603050405020304" pitchFamily="18" charset="0"/>
              </a:rPr>
              <a:t> </a:t>
            </a:r>
            <a:r>
              <a:rPr lang="en-US" altLang="en-US" sz="3200" b="1" dirty="0" err="1">
                <a:solidFill>
                  <a:srgbClr val="660033"/>
                </a:solidFill>
                <a:latin typeface="Times New Roman" panose="02020603050405020304" pitchFamily="18" charset="0"/>
                <a:sym typeface="Times New Roman" panose="02020603050405020304" pitchFamily="18" charset="0"/>
              </a:rPr>
              <a:t>đó</a:t>
            </a:r>
            <a:r>
              <a:rPr lang="en-US" altLang="en-US" sz="3200" b="1" dirty="0">
                <a:solidFill>
                  <a:srgbClr val="660033"/>
                </a:solidFill>
                <a:latin typeface="Times New Roman" panose="02020603050405020304" pitchFamily="18" charset="0"/>
                <a:sym typeface="Times New Roman" panose="02020603050405020304" pitchFamily="18" charset="0"/>
              </a:rPr>
              <a:t> </a:t>
            </a:r>
            <a:r>
              <a:rPr lang="en-US" altLang="en-US" sz="3200" b="1" dirty="0" err="1">
                <a:solidFill>
                  <a:srgbClr val="660033"/>
                </a:solidFill>
                <a:latin typeface="Times New Roman" panose="02020603050405020304" pitchFamily="18" charset="0"/>
                <a:sym typeface="Times New Roman" panose="02020603050405020304" pitchFamily="18" charset="0"/>
              </a:rPr>
              <a:t>là</a:t>
            </a:r>
            <a:r>
              <a:rPr lang="en-US" altLang="en-US" sz="3200" b="1" dirty="0">
                <a:solidFill>
                  <a:srgbClr val="660033"/>
                </a:solidFill>
                <a:latin typeface="Times New Roman" panose="02020603050405020304" pitchFamily="18" charset="0"/>
                <a:sym typeface="Times New Roman" panose="02020603050405020304" pitchFamily="18" charset="0"/>
              </a:rPr>
              <a:t> </a:t>
            </a:r>
            <a:r>
              <a:rPr lang="en-US" altLang="en-US" sz="3200" b="1" dirty="0" err="1">
                <a:solidFill>
                  <a:srgbClr val="660033"/>
                </a:solidFill>
                <a:latin typeface="Times New Roman" panose="02020603050405020304" pitchFamily="18" charset="0"/>
                <a:sym typeface="Times New Roman" panose="02020603050405020304" pitchFamily="18" charset="0"/>
              </a:rPr>
              <a:t>cây</a:t>
            </a:r>
            <a:r>
              <a:rPr lang="en-US" altLang="en-US" sz="3200" b="1" dirty="0">
                <a:solidFill>
                  <a:srgbClr val="660033"/>
                </a:solidFill>
                <a:latin typeface="Times New Roman" panose="02020603050405020304" pitchFamily="18" charset="0"/>
                <a:sym typeface="Times New Roman" panose="02020603050405020304" pitchFamily="18" charset="0"/>
              </a:rPr>
              <a:t> </a:t>
            </a:r>
            <a:r>
              <a:rPr lang="en-US" altLang="en-US" sz="3200" b="1" dirty="0" err="1">
                <a:solidFill>
                  <a:srgbClr val="660033"/>
                </a:solidFill>
                <a:latin typeface="Times New Roman" panose="02020603050405020304" pitchFamily="18" charset="0"/>
                <a:sym typeface="Times New Roman" panose="02020603050405020304" pitchFamily="18" charset="0"/>
              </a:rPr>
              <a:t>gì</a:t>
            </a:r>
            <a:r>
              <a:rPr lang="en-US" altLang="en-US" sz="3200" b="1" dirty="0">
                <a:solidFill>
                  <a:srgbClr val="660033"/>
                </a:solidFill>
                <a:latin typeface="Times New Roman" panose="02020603050405020304" pitchFamily="18" charset="0"/>
                <a:sym typeface="Times New Roman" panose="02020603050405020304" pitchFamily="18" charset="0"/>
              </a:rPr>
              <a:t> ?</a:t>
            </a:r>
          </a:p>
          <a:p>
            <a:pPr>
              <a:spcBef>
                <a:spcPct val="50000"/>
              </a:spcBef>
            </a:pPr>
            <a:r>
              <a:rPr lang="en-US" altLang="en-US" sz="3200" b="1" dirty="0">
                <a:solidFill>
                  <a:srgbClr val="660033"/>
                </a:solidFill>
                <a:latin typeface="Times New Roman" panose="02020603050405020304" pitchFamily="18" charset="0"/>
                <a:sym typeface="Times New Roman" panose="02020603050405020304" pitchFamily="18" charset="0"/>
              </a:rPr>
              <a:t>b) </a:t>
            </a:r>
            <a:r>
              <a:rPr lang="en-US" altLang="en-US" sz="3200" b="1" dirty="0" err="1">
                <a:solidFill>
                  <a:srgbClr val="660033"/>
                </a:solidFill>
                <a:latin typeface="Times New Roman" panose="02020603050405020304" pitchFamily="18" charset="0"/>
                <a:sym typeface="Times New Roman" panose="02020603050405020304" pitchFamily="18" charset="0"/>
              </a:rPr>
              <a:t>Cây</a:t>
            </a:r>
            <a:r>
              <a:rPr lang="en-US" altLang="en-US" sz="3200" b="1" dirty="0">
                <a:solidFill>
                  <a:srgbClr val="660033"/>
                </a:solidFill>
                <a:latin typeface="Times New Roman" panose="02020603050405020304" pitchFamily="18" charset="0"/>
                <a:sym typeface="Times New Roman" panose="02020603050405020304" pitchFamily="18" charset="0"/>
              </a:rPr>
              <a:t> </a:t>
            </a:r>
            <a:r>
              <a:rPr lang="en-US" altLang="en-US" sz="3200" b="1" dirty="0" err="1">
                <a:solidFill>
                  <a:srgbClr val="660033"/>
                </a:solidFill>
                <a:latin typeface="Times New Roman" panose="02020603050405020304" pitchFamily="18" charset="0"/>
                <a:sym typeface="Times New Roman" panose="02020603050405020304" pitchFamily="18" charset="0"/>
              </a:rPr>
              <a:t>có</a:t>
            </a:r>
            <a:r>
              <a:rPr lang="en-US" altLang="en-US" sz="3200" b="1" dirty="0">
                <a:solidFill>
                  <a:srgbClr val="660033"/>
                </a:solidFill>
                <a:latin typeface="Times New Roman" panose="02020603050405020304" pitchFamily="18" charset="0"/>
                <a:sym typeface="Times New Roman" panose="02020603050405020304" pitchFamily="18" charset="0"/>
              </a:rPr>
              <a:t> </a:t>
            </a:r>
            <a:r>
              <a:rPr lang="en-US" altLang="en-US" sz="3200" b="1" dirty="0" err="1">
                <a:solidFill>
                  <a:srgbClr val="660033"/>
                </a:solidFill>
                <a:latin typeface="Times New Roman" panose="02020603050405020304" pitchFamily="18" charset="0"/>
                <a:sym typeface="Times New Roman" panose="02020603050405020304" pitchFamily="18" charset="0"/>
              </a:rPr>
              <a:t>ích</a:t>
            </a:r>
            <a:r>
              <a:rPr lang="en-US" altLang="en-US" sz="3200" b="1" dirty="0">
                <a:solidFill>
                  <a:srgbClr val="660033"/>
                </a:solidFill>
                <a:latin typeface="Times New Roman" panose="02020603050405020304" pitchFamily="18" charset="0"/>
                <a:sym typeface="Times New Roman" panose="02020603050405020304" pitchFamily="18" charset="0"/>
              </a:rPr>
              <a:t> </a:t>
            </a:r>
            <a:r>
              <a:rPr lang="en-US" altLang="en-US" sz="3200" b="1" dirty="0" err="1">
                <a:solidFill>
                  <a:srgbClr val="660033"/>
                </a:solidFill>
                <a:latin typeface="Times New Roman" panose="02020603050405020304" pitchFamily="18" charset="0"/>
                <a:sym typeface="Times New Roman" panose="02020603050405020304" pitchFamily="18" charset="0"/>
              </a:rPr>
              <a:t>lợi</a:t>
            </a:r>
            <a:r>
              <a:rPr lang="en-US" altLang="en-US" sz="3200" b="1" dirty="0">
                <a:solidFill>
                  <a:srgbClr val="660033"/>
                </a:solidFill>
                <a:latin typeface="Times New Roman" panose="02020603050405020304" pitchFamily="18" charset="0"/>
                <a:sym typeface="Times New Roman" panose="02020603050405020304" pitchFamily="18" charset="0"/>
              </a:rPr>
              <a:t> </a:t>
            </a:r>
            <a:r>
              <a:rPr lang="en-US" altLang="en-US" sz="3200" b="1" dirty="0" err="1">
                <a:solidFill>
                  <a:srgbClr val="660033"/>
                </a:solidFill>
                <a:latin typeface="Times New Roman" panose="02020603050405020304" pitchFamily="18" charset="0"/>
                <a:sym typeface="Times New Roman" panose="02020603050405020304" pitchFamily="18" charset="0"/>
              </a:rPr>
              <a:t>gì</a:t>
            </a:r>
            <a:r>
              <a:rPr lang="en-US" altLang="en-US" sz="3200" b="1" dirty="0">
                <a:solidFill>
                  <a:srgbClr val="660033"/>
                </a:solidFill>
                <a:latin typeface="Times New Roman" panose="02020603050405020304" pitchFamily="18" charset="0"/>
                <a:sym typeface="Times New Roman" panose="02020603050405020304" pitchFamily="18" charset="0"/>
              </a:rPr>
              <a:t> ?</a:t>
            </a:r>
          </a:p>
          <a:p>
            <a:pPr>
              <a:spcBef>
                <a:spcPct val="50000"/>
              </a:spcBef>
            </a:pPr>
            <a:r>
              <a:rPr lang="en-US" altLang="en-US" sz="3200" b="1" dirty="0">
                <a:solidFill>
                  <a:srgbClr val="660033"/>
                </a:solidFill>
                <a:latin typeface="Times New Roman" panose="02020603050405020304" pitchFamily="18" charset="0"/>
                <a:sym typeface="Times New Roman" panose="02020603050405020304" pitchFamily="18" charset="0"/>
              </a:rPr>
              <a:t>c) </a:t>
            </a:r>
            <a:r>
              <a:rPr lang="en-US" altLang="en-US" sz="3200" b="1" dirty="0" err="1">
                <a:solidFill>
                  <a:srgbClr val="660033"/>
                </a:solidFill>
                <a:latin typeface="Times New Roman" panose="02020603050405020304" pitchFamily="18" charset="0"/>
                <a:sym typeface="Times New Roman" panose="02020603050405020304" pitchFamily="18" charset="0"/>
              </a:rPr>
              <a:t>Em</a:t>
            </a:r>
            <a:r>
              <a:rPr lang="en-US" altLang="en-US" sz="3200" b="1" dirty="0">
                <a:solidFill>
                  <a:srgbClr val="660033"/>
                </a:solidFill>
                <a:latin typeface="Times New Roman" panose="02020603050405020304" pitchFamily="18" charset="0"/>
                <a:sym typeface="Times New Roman" panose="02020603050405020304" pitchFamily="18" charset="0"/>
              </a:rPr>
              <a:t> </a:t>
            </a:r>
            <a:r>
              <a:rPr lang="en-US" altLang="en-US" sz="3200" b="1" dirty="0" err="1">
                <a:solidFill>
                  <a:srgbClr val="660033"/>
                </a:solidFill>
                <a:latin typeface="Times New Roman" panose="02020603050405020304" pitchFamily="18" charset="0"/>
                <a:sym typeface="Times New Roman" panose="02020603050405020304" pitchFamily="18" charset="0"/>
              </a:rPr>
              <a:t>yêu</a:t>
            </a:r>
            <a:r>
              <a:rPr lang="en-US" altLang="en-US" sz="3200" b="1" dirty="0">
                <a:solidFill>
                  <a:srgbClr val="660033"/>
                </a:solidFill>
                <a:latin typeface="Times New Roman" panose="02020603050405020304" pitchFamily="18" charset="0"/>
                <a:sym typeface="Times New Roman" panose="02020603050405020304" pitchFamily="18" charset="0"/>
              </a:rPr>
              <a:t> </a:t>
            </a:r>
            <a:r>
              <a:rPr lang="en-US" altLang="en-US" sz="3200" b="1" dirty="0" err="1">
                <a:solidFill>
                  <a:srgbClr val="660033"/>
                </a:solidFill>
                <a:latin typeface="Times New Roman" panose="02020603050405020304" pitchFamily="18" charset="0"/>
                <a:sym typeface="Times New Roman" panose="02020603050405020304" pitchFamily="18" charset="0"/>
              </a:rPr>
              <a:t>thích</a:t>
            </a:r>
            <a:r>
              <a:rPr lang="en-US" altLang="en-US" sz="3200" b="1" dirty="0">
                <a:solidFill>
                  <a:srgbClr val="660033"/>
                </a:solidFill>
                <a:latin typeface="Times New Roman" panose="02020603050405020304" pitchFamily="18" charset="0"/>
                <a:sym typeface="Times New Roman" panose="02020603050405020304" pitchFamily="18" charset="0"/>
              </a:rPr>
              <a:t>, </a:t>
            </a:r>
            <a:r>
              <a:rPr lang="en-US" altLang="en-US" sz="3200" b="1" dirty="0" err="1">
                <a:solidFill>
                  <a:srgbClr val="660033"/>
                </a:solidFill>
                <a:latin typeface="Times New Roman" panose="02020603050405020304" pitchFamily="18" charset="0"/>
                <a:sym typeface="Times New Roman" panose="02020603050405020304" pitchFamily="18" charset="0"/>
              </a:rPr>
              <a:t>gắn</a:t>
            </a:r>
            <a:r>
              <a:rPr lang="en-US" altLang="en-US" sz="3200" b="1" dirty="0">
                <a:solidFill>
                  <a:srgbClr val="660033"/>
                </a:solidFill>
                <a:latin typeface="Times New Roman" panose="02020603050405020304" pitchFamily="18" charset="0"/>
                <a:sym typeface="Times New Roman" panose="02020603050405020304" pitchFamily="18" charset="0"/>
              </a:rPr>
              <a:t> </a:t>
            </a:r>
            <a:r>
              <a:rPr lang="en-US" altLang="en-US" sz="3200" b="1" dirty="0" err="1">
                <a:solidFill>
                  <a:srgbClr val="660033"/>
                </a:solidFill>
                <a:latin typeface="Times New Roman" panose="02020603050405020304" pitchFamily="18" charset="0"/>
                <a:sym typeface="Times New Roman" panose="02020603050405020304" pitchFamily="18" charset="0"/>
              </a:rPr>
              <a:t>bó</a:t>
            </a:r>
            <a:r>
              <a:rPr lang="en-US" altLang="en-US" sz="3200" b="1" dirty="0">
                <a:solidFill>
                  <a:srgbClr val="660033"/>
                </a:solidFill>
                <a:latin typeface="Times New Roman" panose="02020603050405020304" pitchFamily="18" charset="0"/>
                <a:sym typeface="Times New Roman" panose="02020603050405020304" pitchFamily="18" charset="0"/>
              </a:rPr>
              <a:t> </a:t>
            </a:r>
            <a:r>
              <a:rPr lang="en-US" altLang="en-US" sz="3200" b="1" dirty="0" err="1">
                <a:solidFill>
                  <a:srgbClr val="660033"/>
                </a:solidFill>
                <a:latin typeface="Times New Roman" panose="02020603050405020304" pitchFamily="18" charset="0"/>
                <a:sym typeface="Times New Roman" panose="02020603050405020304" pitchFamily="18" charset="0"/>
              </a:rPr>
              <a:t>với</a:t>
            </a:r>
            <a:r>
              <a:rPr lang="en-US" altLang="en-US" sz="3200" b="1" dirty="0">
                <a:solidFill>
                  <a:srgbClr val="660033"/>
                </a:solidFill>
                <a:latin typeface="Times New Roman" panose="02020603050405020304" pitchFamily="18" charset="0"/>
                <a:sym typeface="Times New Roman" panose="02020603050405020304" pitchFamily="18" charset="0"/>
              </a:rPr>
              <a:t> </a:t>
            </a:r>
            <a:r>
              <a:rPr lang="en-US" altLang="en-US" sz="3200" b="1" dirty="0" err="1">
                <a:solidFill>
                  <a:srgbClr val="660033"/>
                </a:solidFill>
                <a:latin typeface="Times New Roman" panose="02020603050405020304" pitchFamily="18" charset="0"/>
                <a:sym typeface="Times New Roman" panose="02020603050405020304" pitchFamily="18" charset="0"/>
              </a:rPr>
              <a:t>cây</a:t>
            </a:r>
            <a:r>
              <a:rPr lang="en-US" altLang="en-US" sz="3200" b="1" dirty="0">
                <a:solidFill>
                  <a:srgbClr val="660033"/>
                </a:solidFill>
                <a:latin typeface="Times New Roman" panose="02020603050405020304" pitchFamily="18" charset="0"/>
                <a:sym typeface="Times New Roman" panose="02020603050405020304" pitchFamily="18" charset="0"/>
              </a:rPr>
              <a:t> </a:t>
            </a:r>
            <a:r>
              <a:rPr lang="en-US" altLang="en-US" sz="3200" b="1" dirty="0" err="1">
                <a:solidFill>
                  <a:srgbClr val="660033"/>
                </a:solidFill>
                <a:latin typeface="Times New Roman" panose="02020603050405020304" pitchFamily="18" charset="0"/>
                <a:sym typeface="Times New Roman" panose="02020603050405020304" pitchFamily="18" charset="0"/>
              </a:rPr>
              <a:t>như</a:t>
            </a:r>
            <a:r>
              <a:rPr lang="en-US" altLang="en-US" sz="3200" b="1" dirty="0">
                <a:solidFill>
                  <a:srgbClr val="660033"/>
                </a:solidFill>
                <a:latin typeface="Times New Roman" panose="02020603050405020304" pitchFamily="18" charset="0"/>
                <a:sym typeface="Times New Roman" panose="02020603050405020304" pitchFamily="18" charset="0"/>
              </a:rPr>
              <a:t> </a:t>
            </a:r>
            <a:r>
              <a:rPr lang="en-US" altLang="en-US" sz="3200" b="1" dirty="0" err="1">
                <a:solidFill>
                  <a:srgbClr val="660033"/>
                </a:solidFill>
                <a:latin typeface="Times New Roman" panose="02020603050405020304" pitchFamily="18" charset="0"/>
                <a:sym typeface="Times New Roman" panose="02020603050405020304" pitchFamily="18" charset="0"/>
              </a:rPr>
              <a:t>thế</a:t>
            </a:r>
            <a:r>
              <a:rPr lang="en-US" altLang="en-US" sz="3200" b="1" dirty="0">
                <a:solidFill>
                  <a:srgbClr val="660033"/>
                </a:solidFill>
                <a:latin typeface="Times New Roman" panose="02020603050405020304" pitchFamily="18" charset="0"/>
                <a:sym typeface="Times New Roman" panose="02020603050405020304" pitchFamily="18" charset="0"/>
              </a:rPr>
              <a:t> </a:t>
            </a:r>
            <a:r>
              <a:rPr lang="en-US" altLang="en-US" sz="3200" b="1" dirty="0" err="1">
                <a:solidFill>
                  <a:srgbClr val="660033"/>
                </a:solidFill>
                <a:latin typeface="Times New Roman" panose="02020603050405020304" pitchFamily="18" charset="0"/>
                <a:sym typeface="Times New Roman" panose="02020603050405020304" pitchFamily="18" charset="0"/>
              </a:rPr>
              <a:t>nào</a:t>
            </a:r>
            <a:r>
              <a:rPr lang="en-US" altLang="en-US" sz="3200" b="1" dirty="0">
                <a:solidFill>
                  <a:srgbClr val="660033"/>
                </a:solidFill>
                <a:latin typeface="Times New Roman" panose="02020603050405020304" pitchFamily="18" charset="0"/>
                <a:sym typeface="Times New Roman" panose="02020603050405020304" pitchFamily="18" charset="0"/>
              </a:rPr>
              <a:t>? </a:t>
            </a:r>
            <a:endParaRPr lang="vi-VN" altLang="en-US" sz="3200" b="1" dirty="0" smtClean="0">
              <a:solidFill>
                <a:srgbClr val="660033"/>
              </a:solidFill>
              <a:latin typeface="Times New Roman" panose="02020603050405020304" pitchFamily="18" charset="0"/>
              <a:sym typeface="Times New Roman" panose="02020603050405020304" pitchFamily="18" charset="0"/>
            </a:endParaRPr>
          </a:p>
          <a:p>
            <a:pPr>
              <a:spcBef>
                <a:spcPct val="50000"/>
              </a:spcBef>
            </a:pPr>
            <a:r>
              <a:rPr lang="en-US" altLang="en-US" sz="3200" b="1" dirty="0" err="1" smtClean="0">
                <a:solidFill>
                  <a:srgbClr val="660033"/>
                </a:solidFill>
                <a:latin typeface="Times New Roman" panose="02020603050405020304" pitchFamily="18" charset="0"/>
                <a:sym typeface="Times New Roman" panose="02020603050405020304" pitchFamily="18" charset="0"/>
              </a:rPr>
              <a:t>Em</a:t>
            </a:r>
            <a:r>
              <a:rPr lang="en-US" altLang="en-US" sz="3200" b="1" dirty="0" smtClean="0">
                <a:solidFill>
                  <a:srgbClr val="660033"/>
                </a:solidFill>
                <a:latin typeface="Times New Roman" panose="02020603050405020304" pitchFamily="18" charset="0"/>
                <a:sym typeface="Times New Roman" panose="02020603050405020304" pitchFamily="18" charset="0"/>
              </a:rPr>
              <a:t> </a:t>
            </a:r>
            <a:r>
              <a:rPr lang="en-US" altLang="en-US" sz="3200" b="1" dirty="0" err="1">
                <a:solidFill>
                  <a:srgbClr val="660033"/>
                </a:solidFill>
                <a:latin typeface="Times New Roman" panose="02020603050405020304" pitchFamily="18" charset="0"/>
                <a:sym typeface="Times New Roman" panose="02020603050405020304" pitchFamily="18" charset="0"/>
              </a:rPr>
              <a:t>có</a:t>
            </a:r>
            <a:r>
              <a:rPr lang="en-US" altLang="en-US" sz="3200" b="1" dirty="0">
                <a:solidFill>
                  <a:srgbClr val="660033"/>
                </a:solidFill>
                <a:latin typeface="Times New Roman" panose="02020603050405020304" pitchFamily="18" charset="0"/>
                <a:sym typeface="Times New Roman" panose="02020603050405020304" pitchFamily="18" charset="0"/>
              </a:rPr>
              <a:t> </a:t>
            </a:r>
            <a:r>
              <a:rPr lang="en-US" altLang="en-US" sz="3200" b="1" dirty="0" err="1">
                <a:solidFill>
                  <a:srgbClr val="660033"/>
                </a:solidFill>
                <a:latin typeface="Times New Roman" panose="02020603050405020304" pitchFamily="18" charset="0"/>
                <a:sym typeface="Times New Roman" panose="02020603050405020304" pitchFamily="18" charset="0"/>
              </a:rPr>
              <a:t>cảm</a:t>
            </a:r>
            <a:r>
              <a:rPr lang="en-US" altLang="en-US" sz="3200" b="1" dirty="0">
                <a:solidFill>
                  <a:srgbClr val="660033"/>
                </a:solidFill>
                <a:latin typeface="Times New Roman" panose="02020603050405020304" pitchFamily="18" charset="0"/>
                <a:sym typeface="Times New Roman" panose="02020603050405020304" pitchFamily="18" charset="0"/>
              </a:rPr>
              <a:t> </a:t>
            </a:r>
            <a:r>
              <a:rPr lang="en-US" altLang="en-US" sz="3200" b="1" dirty="0" err="1">
                <a:solidFill>
                  <a:srgbClr val="660033"/>
                </a:solidFill>
                <a:latin typeface="Times New Roman" panose="02020603050405020304" pitchFamily="18" charset="0"/>
                <a:sym typeface="Times New Roman" panose="02020603050405020304" pitchFamily="18" charset="0"/>
              </a:rPr>
              <a:t>nghĩ</a:t>
            </a:r>
            <a:r>
              <a:rPr lang="en-US" altLang="en-US" sz="3200" b="1" dirty="0">
                <a:solidFill>
                  <a:srgbClr val="660033"/>
                </a:solidFill>
                <a:latin typeface="Times New Roman" panose="02020603050405020304" pitchFamily="18" charset="0"/>
                <a:sym typeface="Times New Roman" panose="02020603050405020304" pitchFamily="18" charset="0"/>
              </a:rPr>
              <a:t> </a:t>
            </a:r>
            <a:r>
              <a:rPr lang="en-US" altLang="en-US" sz="3200" b="1" dirty="0" err="1">
                <a:solidFill>
                  <a:srgbClr val="660033"/>
                </a:solidFill>
                <a:latin typeface="Times New Roman" panose="02020603050405020304" pitchFamily="18" charset="0"/>
                <a:sym typeface="Times New Roman" panose="02020603050405020304" pitchFamily="18" charset="0"/>
              </a:rPr>
              <a:t>gì</a:t>
            </a:r>
            <a:r>
              <a:rPr lang="en-US" altLang="en-US" sz="3200" b="1" dirty="0">
                <a:solidFill>
                  <a:srgbClr val="660033"/>
                </a:solidFill>
                <a:latin typeface="Times New Roman" panose="02020603050405020304" pitchFamily="18" charset="0"/>
                <a:sym typeface="Times New Roman" panose="02020603050405020304" pitchFamily="18" charset="0"/>
              </a:rPr>
              <a:t> </a:t>
            </a:r>
            <a:r>
              <a:rPr lang="en-US" altLang="en-US" sz="3200" b="1" dirty="0" err="1">
                <a:solidFill>
                  <a:srgbClr val="660033"/>
                </a:solidFill>
                <a:latin typeface="Times New Roman" panose="02020603050405020304" pitchFamily="18" charset="0"/>
                <a:sym typeface="Times New Roman" panose="02020603050405020304" pitchFamily="18" charset="0"/>
              </a:rPr>
              <a:t>về</a:t>
            </a:r>
            <a:r>
              <a:rPr lang="en-US" altLang="en-US" sz="3200" b="1" dirty="0">
                <a:solidFill>
                  <a:srgbClr val="660033"/>
                </a:solidFill>
                <a:latin typeface="Times New Roman" panose="02020603050405020304" pitchFamily="18" charset="0"/>
                <a:sym typeface="Times New Roman" panose="02020603050405020304" pitchFamily="18" charset="0"/>
              </a:rPr>
              <a:t> </a:t>
            </a:r>
            <a:r>
              <a:rPr lang="en-US" altLang="en-US" sz="3200" b="1" dirty="0" err="1">
                <a:solidFill>
                  <a:srgbClr val="660033"/>
                </a:solidFill>
                <a:latin typeface="Times New Roman" panose="02020603050405020304" pitchFamily="18" charset="0"/>
                <a:sym typeface="Times New Roman" panose="02020603050405020304" pitchFamily="18" charset="0"/>
              </a:rPr>
              <a:t>cây</a:t>
            </a:r>
            <a:r>
              <a:rPr lang="en-US" altLang="en-US" sz="3200" b="1" dirty="0">
                <a:solidFill>
                  <a:srgbClr val="660033"/>
                </a:solidFill>
                <a:latin typeface="Times New Roman" panose="02020603050405020304" pitchFamily="18" charset="0"/>
                <a:sym typeface="Times New Roman" panose="02020603050405020304" pitchFamily="18" charset="0"/>
              </a:rPr>
              <a:t> ?</a:t>
            </a:r>
            <a:endParaRPr lang="en-US" altLang="en-US" sz="3200" dirty="0">
              <a:solidFill>
                <a:srgbClr val="660033"/>
              </a:solidFill>
            </a:endParaRPr>
          </a:p>
        </p:txBody>
      </p:sp>
      <p:sp>
        <p:nvSpPr>
          <p:cNvPr id="16392" name="Rectangle 10"/>
          <p:cNvSpPr>
            <a:spLocks noChangeArrowheads="1"/>
          </p:cNvSpPr>
          <p:nvPr/>
        </p:nvSpPr>
        <p:spPr bwMode="auto">
          <a:xfrm>
            <a:off x="263352" y="1057300"/>
            <a:ext cx="11737304" cy="6858000"/>
          </a:xfrm>
          <a:prstGeom prst="rect">
            <a:avLst/>
          </a:prstGeom>
          <a:noFill/>
          <a:ln/>
          <a:extLst>
            <a:ext uri="{909E8E84-426E-40DD-AFC4-6F175D3DCCD1}">
              <a14:hiddenFill xmlns:a14="http://schemas.microsoft.com/office/drawing/2010/main">
                <a:solidFill>
                  <a:srgbClr val="FFFFFF"/>
                </a:solidFill>
              </a14:hiddenFill>
            </a:ext>
          </a:extLst>
        </p:spPr>
        <p:txBody>
          <a:bodyPr wrap="none" anchor="ctr"/>
          <a:lstStyle/>
          <a:p>
            <a:endParaRPr lang="en-US" altLang="en-US">
              <a:latin typeface="Calibri" panose="020F0502020204030204" pitchFamily="34" charset="0"/>
              <a:sym typeface="Calibri" panose="020F0502020204030204" pitchFamily="34" charset="0"/>
            </a:endParaRPr>
          </a:p>
        </p:txBody>
      </p:sp>
      <p:sp>
        <p:nvSpPr>
          <p:cNvPr id="16393" name="TextBox 9"/>
          <p:cNvSpPr>
            <a:spLocks noChangeArrowheads="1"/>
          </p:cNvSpPr>
          <p:nvPr/>
        </p:nvSpPr>
        <p:spPr bwMode="auto">
          <a:xfrm>
            <a:off x="281709" y="1548079"/>
            <a:ext cx="1177805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200" b="1" dirty="0" err="1" smtClean="0">
                <a:latin typeface="Times New Roman" panose="02020603050405020304" pitchFamily="18" charset="0"/>
                <a:sym typeface="Times New Roman" panose="02020603050405020304" pitchFamily="18" charset="0"/>
              </a:rPr>
              <a:t>Quan</a:t>
            </a:r>
            <a:r>
              <a:rPr lang="en-US" altLang="en-US" sz="3200" b="1" dirty="0" smtClean="0">
                <a:latin typeface="Times New Roman" panose="02020603050405020304" pitchFamily="18" charset="0"/>
                <a:sym typeface="Times New Roman" panose="02020603050405020304" pitchFamily="18" charset="0"/>
              </a:rPr>
              <a:t> </a:t>
            </a:r>
            <a:r>
              <a:rPr lang="en-US" altLang="en-US" sz="3200" b="1" dirty="0" err="1">
                <a:latin typeface="Times New Roman" panose="02020603050405020304" pitchFamily="18" charset="0"/>
                <a:sym typeface="Times New Roman" panose="02020603050405020304" pitchFamily="18" charset="0"/>
              </a:rPr>
              <a:t>sát</a:t>
            </a:r>
            <a:r>
              <a:rPr lang="en-US" altLang="en-US" sz="3200" b="1" dirty="0">
                <a:latin typeface="Times New Roman" panose="02020603050405020304" pitchFamily="18" charset="0"/>
                <a:sym typeface="Times New Roman" panose="02020603050405020304" pitchFamily="18" charset="0"/>
              </a:rPr>
              <a:t> </a:t>
            </a:r>
            <a:r>
              <a:rPr lang="en-US" altLang="en-US" sz="3200" b="1" dirty="0" err="1">
                <a:latin typeface="Times New Roman" panose="02020603050405020304" pitchFamily="18" charset="0"/>
                <a:sym typeface="Times New Roman" panose="02020603050405020304" pitchFamily="18" charset="0"/>
              </a:rPr>
              <a:t>một</a:t>
            </a:r>
            <a:r>
              <a:rPr lang="en-US" altLang="en-US" sz="3200" b="1" dirty="0">
                <a:latin typeface="Times New Roman" panose="02020603050405020304" pitchFamily="18" charset="0"/>
                <a:sym typeface="Times New Roman" panose="02020603050405020304" pitchFamily="18" charset="0"/>
              </a:rPr>
              <a:t> </a:t>
            </a:r>
            <a:r>
              <a:rPr lang="en-US" altLang="en-US" sz="3200" b="1" dirty="0" err="1">
                <a:latin typeface="Times New Roman" panose="02020603050405020304" pitchFamily="18" charset="0"/>
                <a:sym typeface="Times New Roman" panose="02020603050405020304" pitchFamily="18" charset="0"/>
              </a:rPr>
              <a:t>cây</a:t>
            </a:r>
            <a:r>
              <a:rPr lang="en-US" altLang="en-US" sz="3200" b="1" dirty="0">
                <a:latin typeface="Times New Roman" panose="02020603050405020304" pitchFamily="18" charset="0"/>
                <a:sym typeface="Times New Roman" panose="02020603050405020304" pitchFamily="18" charset="0"/>
              </a:rPr>
              <a:t> </a:t>
            </a:r>
            <a:r>
              <a:rPr lang="en-US" altLang="en-US" sz="3200" b="1" dirty="0" err="1">
                <a:latin typeface="Times New Roman" panose="02020603050405020304" pitchFamily="18" charset="0"/>
                <a:sym typeface="Times New Roman" panose="02020603050405020304" pitchFamily="18" charset="0"/>
              </a:rPr>
              <a:t>mà</a:t>
            </a:r>
            <a:r>
              <a:rPr lang="en-US" altLang="en-US" sz="3200" b="1" dirty="0">
                <a:latin typeface="Times New Roman" panose="02020603050405020304" pitchFamily="18" charset="0"/>
                <a:sym typeface="Times New Roman" panose="02020603050405020304" pitchFamily="18" charset="0"/>
              </a:rPr>
              <a:t> </a:t>
            </a:r>
            <a:r>
              <a:rPr lang="en-US" altLang="en-US" sz="3200" b="1" dirty="0" err="1">
                <a:latin typeface="Times New Roman" panose="02020603050405020304" pitchFamily="18" charset="0"/>
                <a:sym typeface="Times New Roman" panose="02020603050405020304" pitchFamily="18" charset="0"/>
              </a:rPr>
              <a:t>em</a:t>
            </a:r>
            <a:r>
              <a:rPr lang="en-US" altLang="en-US" sz="3200" b="1" dirty="0">
                <a:latin typeface="Times New Roman" panose="02020603050405020304" pitchFamily="18" charset="0"/>
                <a:sym typeface="Times New Roman" panose="02020603050405020304" pitchFamily="18" charset="0"/>
              </a:rPr>
              <a:t> </a:t>
            </a:r>
            <a:r>
              <a:rPr lang="en-US" altLang="en-US" sz="3200" b="1" dirty="0" err="1">
                <a:latin typeface="Times New Roman" panose="02020603050405020304" pitchFamily="18" charset="0"/>
                <a:sym typeface="Times New Roman" panose="02020603050405020304" pitchFamily="18" charset="0"/>
              </a:rPr>
              <a:t>yêu</a:t>
            </a:r>
            <a:r>
              <a:rPr lang="en-US" altLang="en-US" sz="3200" b="1" dirty="0">
                <a:latin typeface="Times New Roman" panose="02020603050405020304" pitchFamily="18" charset="0"/>
                <a:sym typeface="Times New Roman" panose="02020603050405020304" pitchFamily="18" charset="0"/>
              </a:rPr>
              <a:t> </a:t>
            </a:r>
            <a:r>
              <a:rPr lang="en-US" altLang="en-US" sz="3200" b="1" dirty="0" err="1">
                <a:latin typeface="Times New Roman" panose="02020603050405020304" pitchFamily="18" charset="0"/>
                <a:sym typeface="Times New Roman" panose="02020603050405020304" pitchFamily="18" charset="0"/>
              </a:rPr>
              <a:t>thích</a:t>
            </a:r>
            <a:r>
              <a:rPr lang="en-US" altLang="en-US" sz="3200" b="1" dirty="0">
                <a:latin typeface="Times New Roman" panose="02020603050405020304" pitchFamily="18" charset="0"/>
                <a:sym typeface="Times New Roman" panose="02020603050405020304" pitchFamily="18" charset="0"/>
              </a:rPr>
              <a:t> </a:t>
            </a:r>
            <a:r>
              <a:rPr lang="en-US" altLang="en-US" sz="3200" b="1" dirty="0" err="1">
                <a:latin typeface="Times New Roman" panose="02020603050405020304" pitchFamily="18" charset="0"/>
                <a:sym typeface="Times New Roman" panose="02020603050405020304" pitchFamily="18" charset="0"/>
              </a:rPr>
              <a:t>và</a:t>
            </a:r>
            <a:r>
              <a:rPr lang="en-US" altLang="en-US" sz="3200" b="1" dirty="0">
                <a:latin typeface="Times New Roman" panose="02020603050405020304" pitchFamily="18" charset="0"/>
                <a:sym typeface="Times New Roman" panose="02020603050405020304" pitchFamily="18" charset="0"/>
              </a:rPr>
              <a:t> </a:t>
            </a:r>
            <a:r>
              <a:rPr lang="en-US" altLang="en-US" sz="3200" b="1" dirty="0" err="1">
                <a:latin typeface="Times New Roman" panose="02020603050405020304" pitchFamily="18" charset="0"/>
                <a:sym typeface="Times New Roman" panose="02020603050405020304" pitchFamily="18" charset="0"/>
              </a:rPr>
              <a:t>cho</a:t>
            </a:r>
            <a:r>
              <a:rPr lang="en-US" altLang="en-US" sz="3200" b="1" dirty="0">
                <a:latin typeface="Times New Roman" panose="02020603050405020304" pitchFamily="18" charset="0"/>
                <a:sym typeface="Times New Roman" panose="02020603050405020304" pitchFamily="18" charset="0"/>
              </a:rPr>
              <a:t> </a:t>
            </a:r>
            <a:r>
              <a:rPr lang="en-US" altLang="en-US" sz="3200" b="1" dirty="0" err="1">
                <a:latin typeface="Times New Roman" panose="02020603050405020304" pitchFamily="18" charset="0"/>
                <a:sym typeface="Times New Roman" panose="02020603050405020304" pitchFamily="18" charset="0"/>
              </a:rPr>
              <a:t>biết</a:t>
            </a:r>
            <a:r>
              <a:rPr lang="en-US" altLang="en-US" sz="3200" b="1" dirty="0">
                <a:latin typeface="Times New Roman" panose="02020603050405020304" pitchFamily="18" charset="0"/>
                <a:sym typeface="Times New Roman" panose="02020603050405020304" pitchFamily="18" charset="0"/>
              </a:rPr>
              <a:t>:</a:t>
            </a:r>
          </a:p>
          <a:p>
            <a:endParaRPr lang="en-US" altLang="en-US" sz="3200" dirty="0">
              <a:latin typeface="Calibri" panose="020F0502020204030204" pitchFamily="34" charset="0"/>
              <a:cs typeface="Calibri" panose="020F0502020204030204" pitchFamily="34" charset="0"/>
              <a:sym typeface="Calibri" panose="020F0502020204030204" pitchFamily="34" charset="0"/>
            </a:endParaRPr>
          </a:p>
        </p:txBody>
      </p:sp>
      <p:pic>
        <p:nvPicPr>
          <p:cNvPr id="10" name="图片 9">
            <a:extLst>
              <a:ext uri="{FF2B5EF4-FFF2-40B4-BE49-F238E27FC236}">
                <a16:creationId xmlns:a16="http://schemas.microsoft.com/office/drawing/2014/main" xmlns="" id="{2F6D5498-FEEE-489F-A266-7A3960B7905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2928"/>
          <a:stretch/>
        </p:blipFill>
        <p:spPr>
          <a:xfrm>
            <a:off x="3328039" y="-152498"/>
            <a:ext cx="1723194" cy="1700577"/>
          </a:xfrm>
          <a:prstGeom prst="rect">
            <a:avLst/>
          </a:prstGeom>
        </p:spPr>
      </p:pic>
      <p:pic>
        <p:nvPicPr>
          <p:cNvPr id="11" name="Group 8">
            <a:extLst>
              <a:ext uri="{FF2B5EF4-FFF2-40B4-BE49-F238E27FC236}">
                <a16:creationId xmlns:a16="http://schemas.microsoft.com/office/drawing/2014/main" xmlns="" id="{BE5D6A66-645D-4724-B4BB-1EFBB72C96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692" r="19778" b="283"/>
          <a:stretch/>
        </p:blipFill>
        <p:spPr bwMode="auto">
          <a:xfrm>
            <a:off x="5051233" y="339047"/>
            <a:ext cx="2585847" cy="107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5765311" y="537145"/>
            <a:ext cx="1157689" cy="630942"/>
          </a:xfrm>
          <a:prstGeom prst="rect">
            <a:avLst/>
          </a:prstGeom>
          <a:noFill/>
        </p:spPr>
        <p:txBody>
          <a:bodyPr wrap="none" rtlCol="0">
            <a:spAutoFit/>
          </a:bodyPr>
          <a:lstStyle/>
          <a:p>
            <a:r>
              <a:rPr lang="vi-VN" sz="3500" b="1" dirty="0" smtClean="0">
                <a:latin typeface="+mj-lt"/>
              </a:rPr>
              <a:t>Bài</a:t>
            </a:r>
            <a:r>
              <a:rPr lang="en-US" sz="3500" b="1" dirty="0" smtClean="0">
                <a:latin typeface="+mj-lt"/>
              </a:rPr>
              <a:t> </a:t>
            </a:r>
            <a:r>
              <a:rPr lang="vi-VN" sz="3500" b="1" dirty="0" smtClean="0">
                <a:latin typeface="+mj-lt"/>
              </a:rPr>
              <a:t>2</a:t>
            </a:r>
            <a:endParaRPr lang="en-US" sz="3500" b="1" dirty="0">
              <a:latin typeface="+mj-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p:cBhvr>
                                        <p:cTn id="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ldLvl="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392" y="260648"/>
            <a:ext cx="5269408" cy="3371552"/>
          </a:xfrm>
          <a:prstGeom prst="rect">
            <a:avLst/>
          </a:prstGeom>
          <a:ln>
            <a:solidFill>
              <a:schemeClr val="tx1"/>
            </a:solidFill>
          </a:ln>
        </p:spPr>
      </p:pic>
      <p:pic>
        <p:nvPicPr>
          <p:cNvPr id="3" name="Picture 19" descr="Mit 1"/>
          <p:cNvPicPr>
            <a:picLocks noChangeAspect="1" noChangeArrowheads="1"/>
          </p:cNvPicPr>
          <p:nvPr/>
        </p:nvPicPr>
        <p:blipFill>
          <a:blip r:embed="rId3">
            <a:lum contrast="18000"/>
            <a:extLst>
              <a:ext uri="{28A0092B-C50C-407E-A947-70E740481C1C}">
                <a14:useLocalDpi xmlns:a14="http://schemas.microsoft.com/office/drawing/2010/main" val="0"/>
              </a:ext>
            </a:extLst>
          </a:blip>
          <a:srcRect/>
          <a:stretch>
            <a:fillRect/>
          </a:stretch>
        </p:blipFill>
        <p:spPr bwMode="auto">
          <a:xfrm>
            <a:off x="5892801" y="260648"/>
            <a:ext cx="5675807" cy="633670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14" descr="img0687xm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392" y="3645507"/>
            <a:ext cx="5269408" cy="2951846"/>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980720"/>
      </p:ext>
    </p:extLst>
  </p:cSld>
  <p:clrMapOvr>
    <a:masterClrMapping/>
  </p:clrMapOvr>
  <mc:AlternateContent xmlns:mc="http://schemas.openxmlformats.org/markup-compatibility/2006" xmlns:p14="http://schemas.microsoft.com/office/powerpoint/2010/main">
    <mc:Choice Requires="p14">
      <p:transition p14:dur="10">
        <p:checker/>
      </p:transition>
    </mc:Choice>
    <mc:Fallback xmlns="">
      <p:transition>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8800" y="0"/>
            <a:ext cx="5283200" cy="3937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908800" cy="6858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8800" y="3937000"/>
            <a:ext cx="5283200" cy="2921000"/>
          </a:xfrm>
          <a:prstGeom prst="rect">
            <a:avLst/>
          </a:prstGeom>
        </p:spPr>
      </p:pic>
    </p:spTree>
    <p:extLst>
      <p:ext uri="{BB962C8B-B14F-4D97-AF65-F5344CB8AC3E}">
        <p14:creationId xmlns:p14="http://schemas.microsoft.com/office/powerpoint/2010/main" val="289425012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6400" y="0"/>
            <a:ext cx="4165600" cy="6858000"/>
          </a:xfrm>
          <a:prstGeom prst="rect">
            <a:avLst/>
          </a:prstGeom>
        </p:spPr>
      </p:pic>
      <p:pic>
        <p:nvPicPr>
          <p:cNvPr id="3" name="Picture 5" descr="CayDuDu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0"/>
            <a:ext cx="4064001" cy="6858000"/>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24" descr="http://i404.photobucket.com/albums/pp128/ducchinh_26/DSCF0504.jpg"/>
          <p:cNvPicPr>
            <a:picLocks noChangeAspect="1" noChangeArrowheads="1"/>
          </p:cNvPicPr>
          <p:nvPr/>
        </p:nvPicPr>
        <p:blipFill>
          <a:blip r:embed="rId4" r:link="rId5">
            <a:extLst>
              <a:ext uri="{28A0092B-C50C-407E-A947-70E740481C1C}">
                <a14:useLocalDpi xmlns:a14="http://schemas.microsoft.com/office/drawing/2010/main" val="0"/>
              </a:ext>
            </a:extLst>
          </a:blip>
          <a:srcRect l="16666" t="5211" r="18520"/>
          <a:stretch>
            <a:fillRect/>
          </a:stretch>
        </p:blipFill>
        <p:spPr bwMode="auto">
          <a:xfrm>
            <a:off x="1" y="37495"/>
            <a:ext cx="3962399" cy="6858000"/>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2716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994400" cy="34290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4400" y="0"/>
            <a:ext cx="6197600" cy="342900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429000"/>
            <a:ext cx="5994400" cy="3429000"/>
          </a:xfrm>
          <a:prstGeom prst="rect">
            <a:avLst/>
          </a:prstGeom>
        </p:spPr>
      </p:pic>
      <p:pic>
        <p:nvPicPr>
          <p:cNvPr id="5" name="Picture 10" descr="http://i194.photobucket.com/albums/z122/doctorat_xd/xoai.jpg"/>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5994400" y="3429000"/>
            <a:ext cx="6197600" cy="3429000"/>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296439"/>
      </p:ext>
    </p:extLst>
  </p:cSld>
  <p:clrMapOvr>
    <a:masterClrMapping/>
  </p:clrMapOvr>
  <mc:AlternateContent xmlns:mc="http://schemas.openxmlformats.org/markup-compatibility/2006" xmlns:p14="http://schemas.microsoft.com/office/powerpoint/2010/main">
    <mc:Choice Requires="p14">
      <p:transition spd="slow" p14:dur="3000" advClick="0" advTm="3000">
        <p:checker/>
      </p:transition>
    </mc:Choice>
    <mc:Fallback xmlns="">
      <p:transition spd="slow" advClick="0" advTm="3000">
        <p:checke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367808" y="528044"/>
            <a:ext cx="2526903" cy="609600"/>
          </a:xfrm>
          <a:prstGeom prst="rect">
            <a:avLst/>
          </a:prstGeom>
          <a:no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b="1" i="1" u="sng" dirty="0">
                <a:solidFill>
                  <a:srgbClr val="FF0000"/>
                </a:solidFill>
                <a:latin typeface="Times New Roman" pitchFamily="18" charset="0"/>
                <a:cs typeface="Times New Roman" pitchFamily="18" charset="0"/>
              </a:rPr>
              <a:t>GỢI Ý:</a:t>
            </a:r>
          </a:p>
        </p:txBody>
      </p:sp>
      <p:sp>
        <p:nvSpPr>
          <p:cNvPr id="3" name="Subtitle 2"/>
          <p:cNvSpPr txBox="1">
            <a:spLocks/>
          </p:cNvSpPr>
          <p:nvPr/>
        </p:nvSpPr>
        <p:spPr>
          <a:xfrm>
            <a:off x="983432" y="908720"/>
            <a:ext cx="4248472" cy="72008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spcBef>
                <a:spcPts val="600"/>
              </a:spcBef>
              <a:buFontTx/>
              <a:buAutoNum type="alphaLcParenR"/>
            </a:pP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Cây</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đó</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là</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cây</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gì</a:t>
            </a:r>
            <a:r>
              <a:rPr lang="en-US" altLang="en-US" sz="2800" dirty="0">
                <a:solidFill>
                  <a:srgbClr val="0000FF"/>
                </a:solidFill>
                <a:latin typeface="Times New Roman" pitchFamily="18" charset="0"/>
                <a:cs typeface="Times New Roman" pitchFamily="18" charset="0"/>
              </a:rPr>
              <a:t> ?</a:t>
            </a:r>
          </a:p>
          <a:p>
            <a:pPr marL="0" indent="0">
              <a:lnSpc>
                <a:spcPct val="110000"/>
              </a:lnSpc>
              <a:spcBef>
                <a:spcPts val="600"/>
              </a:spcBef>
              <a:buNone/>
            </a:pPr>
            <a:r>
              <a:rPr lang="en-US" altLang="en-US" sz="2800" dirty="0">
                <a:solidFill>
                  <a:srgbClr val="0000FF"/>
                </a:solidFill>
                <a:latin typeface="Times New Roman" pitchFamily="18" charset="0"/>
                <a:cs typeface="Times New Roman" pitchFamily="18" charset="0"/>
              </a:rPr>
              <a:t>    </a:t>
            </a:r>
            <a:endParaRPr lang="en-US" altLang="en-US" sz="2800" dirty="0"/>
          </a:p>
        </p:txBody>
      </p:sp>
      <p:pic>
        <p:nvPicPr>
          <p:cNvPr id="13314" name="Picture 2" descr="C:\Users\PC\Downloads\23.-Hoa-hồng-ngoại-Aunt-Margy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4418" y="597999"/>
            <a:ext cx="2873958" cy="383911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891997" y="5554094"/>
            <a:ext cx="10320203" cy="954107"/>
          </a:xfrm>
          <a:prstGeom prst="rect">
            <a:avLst/>
          </a:prstGeom>
          <a:solidFill>
            <a:schemeClr val="bg1"/>
          </a:solidFill>
        </p:spPr>
        <p:txBody>
          <a:bodyPr wrap="square">
            <a:spAutoFit/>
          </a:bodyPr>
          <a:lstStyle/>
          <a:p>
            <a:r>
              <a:rPr lang="en-US" altLang="en-US" sz="2800" dirty="0" err="1">
                <a:solidFill>
                  <a:srgbClr val="C00000"/>
                </a:solidFill>
                <a:latin typeface="Times New Roman" pitchFamily="18" charset="0"/>
                <a:cs typeface="Times New Roman" pitchFamily="18" charset="0"/>
              </a:rPr>
              <a:t>Em</a:t>
            </a:r>
            <a:r>
              <a:rPr lang="en-US" altLang="en-US" sz="2800" dirty="0">
                <a:solidFill>
                  <a:srgbClr val="C00000"/>
                </a:solidFill>
                <a:latin typeface="Times New Roman" pitchFamily="18" charset="0"/>
                <a:cs typeface="Times New Roman" pitchFamily="18" charset="0"/>
              </a:rPr>
              <a:t> </a:t>
            </a:r>
            <a:r>
              <a:rPr lang="en-US" altLang="en-US" sz="2800" dirty="0" err="1">
                <a:solidFill>
                  <a:srgbClr val="C00000"/>
                </a:solidFill>
                <a:latin typeface="Times New Roman" pitchFamily="18" charset="0"/>
                <a:cs typeface="Times New Roman" pitchFamily="18" charset="0"/>
              </a:rPr>
              <a:t>thường</a:t>
            </a:r>
            <a:r>
              <a:rPr lang="en-US" altLang="en-US" sz="2800" dirty="0">
                <a:solidFill>
                  <a:srgbClr val="C00000"/>
                </a:solidFill>
                <a:latin typeface="Times New Roman" pitchFamily="18" charset="0"/>
                <a:cs typeface="Times New Roman" pitchFamily="18" charset="0"/>
              </a:rPr>
              <a:t> </a:t>
            </a:r>
            <a:r>
              <a:rPr lang="en-US" altLang="en-US" sz="2800" dirty="0" err="1">
                <a:solidFill>
                  <a:srgbClr val="C00000"/>
                </a:solidFill>
                <a:latin typeface="Times New Roman" pitchFamily="18" charset="0"/>
                <a:cs typeface="Times New Roman" pitchFamily="18" charset="0"/>
              </a:rPr>
              <a:t>xuyên</a:t>
            </a:r>
            <a:r>
              <a:rPr lang="en-US" altLang="en-US" sz="2800" dirty="0">
                <a:solidFill>
                  <a:srgbClr val="C00000"/>
                </a:solidFill>
                <a:latin typeface="Times New Roman" pitchFamily="18" charset="0"/>
                <a:cs typeface="Times New Roman" pitchFamily="18" charset="0"/>
              </a:rPr>
              <a:t> </a:t>
            </a:r>
            <a:r>
              <a:rPr lang="en-US" altLang="en-US" sz="2800" dirty="0" err="1">
                <a:solidFill>
                  <a:srgbClr val="C00000"/>
                </a:solidFill>
                <a:latin typeface="Times New Roman" pitchFamily="18" charset="0"/>
                <a:cs typeface="Times New Roman" pitchFamily="18" charset="0"/>
              </a:rPr>
              <a:t>ra</a:t>
            </a:r>
            <a:r>
              <a:rPr lang="en-US" altLang="en-US" sz="2800" dirty="0">
                <a:solidFill>
                  <a:srgbClr val="C00000"/>
                </a:solidFill>
                <a:latin typeface="Times New Roman" pitchFamily="18" charset="0"/>
                <a:cs typeface="Times New Roman" pitchFamily="18" charset="0"/>
              </a:rPr>
              <a:t> </a:t>
            </a:r>
            <a:r>
              <a:rPr lang="en-US" altLang="en-US" sz="2800" dirty="0" err="1">
                <a:solidFill>
                  <a:srgbClr val="C00000"/>
                </a:solidFill>
                <a:latin typeface="Times New Roman" pitchFamily="18" charset="0"/>
                <a:cs typeface="Times New Roman" pitchFamily="18" charset="0"/>
              </a:rPr>
              <a:t>vườn</a:t>
            </a:r>
            <a:r>
              <a:rPr lang="en-US" altLang="en-US" sz="2800" dirty="0">
                <a:solidFill>
                  <a:srgbClr val="C00000"/>
                </a:solidFill>
                <a:latin typeface="Times New Roman" pitchFamily="18" charset="0"/>
                <a:cs typeface="Times New Roman" pitchFamily="18" charset="0"/>
              </a:rPr>
              <a:t> </a:t>
            </a:r>
            <a:r>
              <a:rPr lang="en-US" altLang="en-US" sz="2800" dirty="0" err="1">
                <a:solidFill>
                  <a:srgbClr val="C00000"/>
                </a:solidFill>
                <a:latin typeface="Times New Roman" pitchFamily="18" charset="0"/>
                <a:cs typeface="Times New Roman" pitchFamily="18" charset="0"/>
              </a:rPr>
              <a:t>chăm</a:t>
            </a:r>
            <a:r>
              <a:rPr lang="en-US" altLang="en-US" sz="2800" dirty="0">
                <a:solidFill>
                  <a:srgbClr val="C00000"/>
                </a:solidFill>
                <a:latin typeface="Times New Roman" pitchFamily="18" charset="0"/>
                <a:cs typeface="Times New Roman" pitchFamily="18" charset="0"/>
              </a:rPr>
              <a:t> </a:t>
            </a:r>
            <a:r>
              <a:rPr lang="en-US" altLang="en-US" sz="2800" dirty="0" err="1">
                <a:solidFill>
                  <a:srgbClr val="C00000"/>
                </a:solidFill>
                <a:latin typeface="Times New Roman" pitchFamily="18" charset="0"/>
                <a:cs typeface="Times New Roman" pitchFamily="18" charset="0"/>
              </a:rPr>
              <a:t>bón</a:t>
            </a:r>
            <a:r>
              <a:rPr lang="en-US" altLang="en-US" sz="2800" dirty="0">
                <a:solidFill>
                  <a:srgbClr val="C00000"/>
                </a:solidFill>
                <a:latin typeface="Times New Roman" pitchFamily="18" charset="0"/>
                <a:cs typeface="Times New Roman" pitchFamily="18" charset="0"/>
              </a:rPr>
              <a:t> </a:t>
            </a:r>
            <a:r>
              <a:rPr lang="en-US" altLang="en-US" sz="2800" dirty="0" err="1">
                <a:solidFill>
                  <a:srgbClr val="C00000"/>
                </a:solidFill>
                <a:latin typeface="Times New Roman" pitchFamily="18" charset="0"/>
                <a:cs typeface="Times New Roman" pitchFamily="18" charset="0"/>
              </a:rPr>
              <a:t>và</a:t>
            </a:r>
            <a:r>
              <a:rPr lang="en-US" altLang="en-US" sz="2800" dirty="0">
                <a:solidFill>
                  <a:srgbClr val="C00000"/>
                </a:solidFill>
                <a:latin typeface="Times New Roman" pitchFamily="18" charset="0"/>
                <a:cs typeface="Times New Roman" pitchFamily="18" charset="0"/>
              </a:rPr>
              <a:t> </a:t>
            </a:r>
            <a:r>
              <a:rPr lang="en-US" altLang="en-US" sz="2800" dirty="0" err="1">
                <a:solidFill>
                  <a:srgbClr val="C00000"/>
                </a:solidFill>
                <a:latin typeface="Times New Roman" pitchFamily="18" charset="0"/>
                <a:cs typeface="Times New Roman" pitchFamily="18" charset="0"/>
              </a:rPr>
              <a:t>tưới</a:t>
            </a:r>
            <a:r>
              <a:rPr lang="en-US" altLang="en-US" sz="2800" dirty="0">
                <a:solidFill>
                  <a:srgbClr val="C00000"/>
                </a:solidFill>
                <a:latin typeface="Times New Roman" pitchFamily="18" charset="0"/>
                <a:cs typeface="Times New Roman" pitchFamily="18" charset="0"/>
              </a:rPr>
              <a:t> </a:t>
            </a:r>
            <a:r>
              <a:rPr lang="en-US" altLang="en-US" sz="2800" dirty="0" err="1">
                <a:solidFill>
                  <a:srgbClr val="C00000"/>
                </a:solidFill>
                <a:latin typeface="Times New Roman" pitchFamily="18" charset="0"/>
                <a:cs typeface="Times New Roman" pitchFamily="18" charset="0"/>
              </a:rPr>
              <a:t>nước</a:t>
            </a:r>
            <a:r>
              <a:rPr lang="en-US" altLang="en-US" sz="2800" dirty="0">
                <a:solidFill>
                  <a:srgbClr val="C00000"/>
                </a:solidFill>
                <a:latin typeface="Times New Roman" pitchFamily="18" charset="0"/>
                <a:cs typeface="Times New Roman" pitchFamily="18" charset="0"/>
              </a:rPr>
              <a:t> </a:t>
            </a:r>
            <a:r>
              <a:rPr lang="en-US" altLang="en-US" sz="2800" dirty="0" err="1">
                <a:solidFill>
                  <a:srgbClr val="C00000"/>
                </a:solidFill>
                <a:latin typeface="Times New Roman" pitchFamily="18" charset="0"/>
                <a:cs typeface="Times New Roman" pitchFamily="18" charset="0"/>
              </a:rPr>
              <a:t>cho</a:t>
            </a:r>
            <a:r>
              <a:rPr lang="en-US" altLang="en-US" sz="2800" dirty="0">
                <a:solidFill>
                  <a:srgbClr val="C00000"/>
                </a:solidFill>
                <a:latin typeface="Times New Roman" pitchFamily="18" charset="0"/>
                <a:cs typeface="Times New Roman" pitchFamily="18" charset="0"/>
              </a:rPr>
              <a:t> </a:t>
            </a:r>
            <a:r>
              <a:rPr lang="en-US" altLang="en-US" sz="2800" dirty="0" err="1">
                <a:solidFill>
                  <a:srgbClr val="C00000"/>
                </a:solidFill>
                <a:latin typeface="Times New Roman" pitchFamily="18" charset="0"/>
                <a:cs typeface="Times New Roman" pitchFamily="18" charset="0"/>
              </a:rPr>
              <a:t>cây</a:t>
            </a:r>
            <a:r>
              <a:rPr lang="en-US" altLang="en-US" sz="2800" dirty="0">
                <a:solidFill>
                  <a:srgbClr val="C00000"/>
                </a:solidFill>
                <a:latin typeface="Times New Roman" pitchFamily="18" charset="0"/>
                <a:cs typeface="Times New Roman" pitchFamily="18" charset="0"/>
              </a:rPr>
              <a:t> </a:t>
            </a:r>
            <a:r>
              <a:rPr lang="en-US" altLang="en-US" sz="2800" dirty="0" err="1">
                <a:solidFill>
                  <a:srgbClr val="C00000"/>
                </a:solidFill>
                <a:latin typeface="Times New Roman" pitchFamily="18" charset="0"/>
                <a:cs typeface="Times New Roman" pitchFamily="18" charset="0"/>
              </a:rPr>
              <a:t>tươi</a:t>
            </a:r>
            <a:r>
              <a:rPr lang="en-US" altLang="en-US" sz="2800" dirty="0">
                <a:solidFill>
                  <a:srgbClr val="C00000"/>
                </a:solidFill>
                <a:latin typeface="Times New Roman" pitchFamily="18" charset="0"/>
                <a:cs typeface="Times New Roman" pitchFamily="18" charset="0"/>
              </a:rPr>
              <a:t> </a:t>
            </a:r>
            <a:r>
              <a:rPr lang="en-US" altLang="en-US" sz="2800" dirty="0" err="1">
                <a:solidFill>
                  <a:srgbClr val="C00000"/>
                </a:solidFill>
                <a:latin typeface="Times New Roman" pitchFamily="18" charset="0"/>
                <a:cs typeface="Times New Roman" pitchFamily="18" charset="0"/>
              </a:rPr>
              <a:t>tốt</a:t>
            </a:r>
            <a:r>
              <a:rPr lang="en-US" altLang="en-US" sz="2800" dirty="0">
                <a:solidFill>
                  <a:srgbClr val="C00000"/>
                </a:solidFill>
                <a:latin typeface="Times New Roman" pitchFamily="18" charset="0"/>
                <a:cs typeface="Times New Roman" pitchFamily="18" charset="0"/>
              </a:rPr>
              <a:t>. </a:t>
            </a:r>
            <a:r>
              <a:rPr lang="en-US" altLang="en-US" sz="2800" dirty="0" err="1">
                <a:solidFill>
                  <a:srgbClr val="C00000"/>
                </a:solidFill>
                <a:latin typeface="Times New Roman" pitchFamily="18" charset="0"/>
                <a:cs typeface="Times New Roman" pitchFamily="18" charset="0"/>
              </a:rPr>
              <a:t>Em</a:t>
            </a:r>
            <a:r>
              <a:rPr lang="en-US" altLang="en-US" sz="2800" dirty="0">
                <a:solidFill>
                  <a:srgbClr val="C00000"/>
                </a:solidFill>
                <a:latin typeface="Times New Roman" pitchFamily="18" charset="0"/>
                <a:cs typeface="Times New Roman" pitchFamily="18" charset="0"/>
              </a:rPr>
              <a:t> </a:t>
            </a:r>
            <a:r>
              <a:rPr lang="en-US" altLang="en-US" sz="2800" dirty="0" err="1">
                <a:solidFill>
                  <a:srgbClr val="C00000"/>
                </a:solidFill>
                <a:latin typeface="Times New Roman" pitchFamily="18" charset="0"/>
                <a:cs typeface="Times New Roman" pitchFamily="18" charset="0"/>
              </a:rPr>
              <a:t>rất</a:t>
            </a:r>
            <a:r>
              <a:rPr lang="en-US" altLang="en-US" sz="2800" dirty="0">
                <a:solidFill>
                  <a:srgbClr val="C00000"/>
                </a:solidFill>
                <a:latin typeface="Times New Roman" pitchFamily="18" charset="0"/>
                <a:cs typeface="Times New Roman" pitchFamily="18" charset="0"/>
              </a:rPr>
              <a:t> </a:t>
            </a:r>
            <a:r>
              <a:rPr lang="en-US" altLang="en-US" sz="2800" dirty="0" err="1">
                <a:solidFill>
                  <a:srgbClr val="C00000"/>
                </a:solidFill>
                <a:latin typeface="Times New Roman" pitchFamily="18" charset="0"/>
                <a:cs typeface="Times New Roman" pitchFamily="18" charset="0"/>
              </a:rPr>
              <a:t>thích</a:t>
            </a:r>
            <a:r>
              <a:rPr lang="en-US" altLang="en-US" sz="2800" dirty="0">
                <a:solidFill>
                  <a:srgbClr val="C00000"/>
                </a:solidFill>
                <a:latin typeface="Times New Roman" pitchFamily="18" charset="0"/>
                <a:cs typeface="Times New Roman" pitchFamily="18" charset="0"/>
              </a:rPr>
              <a:t> </a:t>
            </a:r>
            <a:r>
              <a:rPr lang="en-US" altLang="en-US" sz="2800" dirty="0" err="1">
                <a:solidFill>
                  <a:srgbClr val="C00000"/>
                </a:solidFill>
                <a:latin typeface="Times New Roman" pitchFamily="18" charset="0"/>
                <a:cs typeface="Times New Roman" pitchFamily="18" charset="0"/>
              </a:rPr>
              <a:t>cây</a:t>
            </a:r>
            <a:r>
              <a:rPr lang="en-US" altLang="en-US" sz="2800" dirty="0">
                <a:solidFill>
                  <a:srgbClr val="C00000"/>
                </a:solidFill>
                <a:latin typeface="Times New Roman" pitchFamily="18" charset="0"/>
                <a:cs typeface="Times New Roman" pitchFamily="18" charset="0"/>
              </a:rPr>
              <a:t> </a:t>
            </a:r>
            <a:r>
              <a:rPr lang="en-US" altLang="en-US" sz="2800" dirty="0" err="1">
                <a:solidFill>
                  <a:srgbClr val="C00000"/>
                </a:solidFill>
                <a:latin typeface="Times New Roman" pitchFamily="18" charset="0"/>
                <a:cs typeface="Times New Roman" pitchFamily="18" charset="0"/>
              </a:rPr>
              <a:t>hoa</a:t>
            </a:r>
            <a:r>
              <a:rPr lang="en-US" altLang="en-US" sz="2800" dirty="0">
                <a:solidFill>
                  <a:srgbClr val="C00000"/>
                </a:solidFill>
                <a:latin typeface="Times New Roman" pitchFamily="18" charset="0"/>
                <a:cs typeface="Times New Roman" pitchFamily="18" charset="0"/>
              </a:rPr>
              <a:t> </a:t>
            </a:r>
            <a:r>
              <a:rPr lang="en-US" altLang="en-US" sz="2800" dirty="0" err="1">
                <a:solidFill>
                  <a:srgbClr val="C00000"/>
                </a:solidFill>
                <a:latin typeface="Times New Roman" pitchFamily="18" charset="0"/>
                <a:cs typeface="Times New Roman" pitchFamily="18" charset="0"/>
              </a:rPr>
              <a:t>hồng</a:t>
            </a:r>
            <a:r>
              <a:rPr lang="en-US" altLang="en-US" sz="2800" dirty="0">
                <a:solidFill>
                  <a:srgbClr val="C00000"/>
                </a:solidFill>
                <a:latin typeface="Times New Roman" pitchFamily="18" charset="0"/>
                <a:cs typeface="Times New Roman" pitchFamily="18" charset="0"/>
              </a:rPr>
              <a:t>. </a:t>
            </a:r>
            <a:endParaRPr lang="en-US" sz="2800" dirty="0"/>
          </a:p>
        </p:txBody>
      </p:sp>
      <p:sp>
        <p:nvSpPr>
          <p:cNvPr id="10" name="Rectangle 9"/>
          <p:cNvSpPr/>
          <p:nvPr/>
        </p:nvSpPr>
        <p:spPr>
          <a:xfrm>
            <a:off x="891996" y="4542795"/>
            <a:ext cx="10320204" cy="1040285"/>
          </a:xfrm>
          <a:prstGeom prst="rect">
            <a:avLst/>
          </a:prstGeom>
        </p:spPr>
        <p:txBody>
          <a:bodyPr wrap="square">
            <a:spAutoFit/>
          </a:bodyPr>
          <a:lstStyle/>
          <a:p>
            <a:pPr marL="0" indent="0">
              <a:lnSpc>
                <a:spcPct val="110000"/>
              </a:lnSpc>
              <a:spcBef>
                <a:spcPts val="600"/>
              </a:spcBef>
              <a:buNone/>
            </a:pPr>
            <a:r>
              <a:rPr lang="en-US" altLang="en-US" sz="2800" dirty="0">
                <a:solidFill>
                  <a:srgbClr val="0000FF"/>
                </a:solidFill>
                <a:latin typeface="Times New Roman" pitchFamily="18" charset="0"/>
                <a:cs typeface="Times New Roman" pitchFamily="18" charset="0"/>
              </a:rPr>
              <a:t>c) </a:t>
            </a:r>
            <a:r>
              <a:rPr lang="en-US" altLang="en-US" sz="2800" dirty="0" err="1">
                <a:solidFill>
                  <a:srgbClr val="0000FF"/>
                </a:solidFill>
                <a:latin typeface="Times New Roman" pitchFamily="18" charset="0"/>
                <a:cs typeface="Times New Roman" pitchFamily="18" charset="0"/>
              </a:rPr>
              <a:t>Em</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yêu</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thích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gắn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bó</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với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cây</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như</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thế</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nào</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Em</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có</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cảm</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nghĩ</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gì</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về</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cây</a:t>
            </a:r>
            <a:r>
              <a:rPr lang="en-US" altLang="en-US" sz="2800" dirty="0">
                <a:solidFill>
                  <a:srgbClr val="0000FF"/>
                </a:solidFill>
                <a:latin typeface="Times New Roman" pitchFamily="18" charset="0"/>
                <a:cs typeface="Times New Roman" pitchFamily="18" charset="0"/>
              </a:rPr>
              <a:t> ?</a:t>
            </a:r>
          </a:p>
        </p:txBody>
      </p:sp>
      <p:sp>
        <p:nvSpPr>
          <p:cNvPr id="12" name="Rectangle 11"/>
          <p:cNvSpPr/>
          <p:nvPr/>
        </p:nvSpPr>
        <p:spPr>
          <a:xfrm>
            <a:off x="1217473" y="2008619"/>
            <a:ext cx="3201517" cy="531940"/>
          </a:xfrm>
          <a:prstGeom prst="rect">
            <a:avLst/>
          </a:prstGeom>
        </p:spPr>
        <p:txBody>
          <a:bodyPr wrap="none">
            <a:spAutoFit/>
          </a:bodyPr>
          <a:lstStyle/>
          <a:p>
            <a:pPr marL="0" indent="0">
              <a:lnSpc>
                <a:spcPct val="110000"/>
              </a:lnSpc>
              <a:spcBef>
                <a:spcPts val="600"/>
              </a:spcBef>
              <a:buNone/>
            </a:pPr>
            <a:r>
              <a:rPr lang="en-US" altLang="en-US" sz="2800" dirty="0">
                <a:solidFill>
                  <a:srgbClr val="0000FF"/>
                </a:solidFill>
                <a:latin typeface="Times New Roman" pitchFamily="18" charset="0"/>
                <a:cs typeface="Times New Roman" pitchFamily="18" charset="0"/>
              </a:rPr>
              <a:t>b) </a:t>
            </a:r>
            <a:r>
              <a:rPr lang="en-US" altLang="en-US" sz="2800" dirty="0" err="1">
                <a:solidFill>
                  <a:srgbClr val="0000FF"/>
                </a:solidFill>
                <a:latin typeface="Times New Roman" pitchFamily="18" charset="0"/>
                <a:cs typeface="Times New Roman" pitchFamily="18" charset="0"/>
              </a:rPr>
              <a:t>Cây</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có</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ích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lợi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gì</a:t>
            </a:r>
            <a:r>
              <a:rPr lang="en-US" altLang="en-US" sz="2800" dirty="0">
                <a:solidFill>
                  <a:srgbClr val="0000FF"/>
                </a:solidFill>
                <a:latin typeface="Times New Roman" pitchFamily="18" charset="0"/>
                <a:cs typeface="Times New Roman" pitchFamily="18" charset="0"/>
              </a:rPr>
              <a:t> ?</a:t>
            </a:r>
          </a:p>
        </p:txBody>
      </p:sp>
      <p:sp>
        <p:nvSpPr>
          <p:cNvPr id="13" name="Rectangle 12"/>
          <p:cNvSpPr/>
          <p:nvPr/>
        </p:nvSpPr>
        <p:spPr>
          <a:xfrm>
            <a:off x="1217473" y="1446219"/>
            <a:ext cx="6096000" cy="531940"/>
          </a:xfrm>
          <a:prstGeom prst="rect">
            <a:avLst/>
          </a:prstGeom>
        </p:spPr>
        <p:txBody>
          <a:bodyPr>
            <a:spAutoFit/>
          </a:bodyPr>
          <a:lstStyle/>
          <a:p>
            <a:pPr marL="0" indent="0">
              <a:lnSpc>
                <a:spcPct val="110000"/>
              </a:lnSpc>
              <a:spcBef>
                <a:spcPts val="600"/>
              </a:spcBef>
              <a:buNone/>
            </a:pPr>
            <a:r>
              <a:rPr lang="en-US" altLang="en-US" sz="2800" dirty="0" err="1">
                <a:solidFill>
                  <a:srgbClr val="C00000"/>
                </a:solidFill>
                <a:latin typeface="Times New Roman" pitchFamily="18" charset="0"/>
                <a:cs typeface="Times New Roman" pitchFamily="18" charset="0"/>
              </a:rPr>
              <a:t>Đó</a:t>
            </a:r>
            <a:r>
              <a:rPr lang="en-US" altLang="en-US" sz="2800" dirty="0">
                <a:solidFill>
                  <a:srgbClr val="C00000"/>
                </a:solidFill>
                <a:latin typeface="Times New Roman" pitchFamily="18" charset="0"/>
                <a:cs typeface="Times New Roman" pitchFamily="18" charset="0"/>
              </a:rPr>
              <a:t> </a:t>
            </a:r>
            <a:r>
              <a:rPr lang="en-US" altLang="en-US" sz="2800" dirty="0" err="1">
                <a:solidFill>
                  <a:srgbClr val="C00000"/>
                </a:solidFill>
                <a:latin typeface="Times New Roman" pitchFamily="18" charset="0"/>
                <a:cs typeface="Times New Roman" pitchFamily="18" charset="0"/>
              </a:rPr>
              <a:t>là</a:t>
            </a:r>
            <a:r>
              <a:rPr lang="en-US" altLang="en-US" sz="2800" dirty="0">
                <a:solidFill>
                  <a:srgbClr val="C00000"/>
                </a:solidFill>
                <a:latin typeface="Times New Roman" pitchFamily="18" charset="0"/>
                <a:cs typeface="Times New Roman" pitchFamily="18" charset="0"/>
              </a:rPr>
              <a:t> </a:t>
            </a:r>
            <a:r>
              <a:rPr lang="en-US" altLang="en-US" sz="2800" dirty="0" err="1">
                <a:solidFill>
                  <a:srgbClr val="C00000"/>
                </a:solidFill>
                <a:latin typeface="Times New Roman" pitchFamily="18" charset="0"/>
                <a:cs typeface="Times New Roman" pitchFamily="18" charset="0"/>
              </a:rPr>
              <a:t>cây</a:t>
            </a:r>
            <a:r>
              <a:rPr lang="en-US" altLang="en-US" sz="2800" dirty="0">
                <a:solidFill>
                  <a:srgbClr val="C00000"/>
                </a:solidFill>
                <a:latin typeface="Times New Roman" pitchFamily="18" charset="0"/>
                <a:cs typeface="Times New Roman" pitchFamily="18" charset="0"/>
              </a:rPr>
              <a:t> </a:t>
            </a:r>
            <a:r>
              <a:rPr lang="en-US" altLang="en-US" sz="2800" dirty="0" err="1">
                <a:solidFill>
                  <a:srgbClr val="C00000"/>
                </a:solidFill>
                <a:latin typeface="Times New Roman" pitchFamily="18" charset="0"/>
                <a:cs typeface="Times New Roman" pitchFamily="18" charset="0"/>
              </a:rPr>
              <a:t>hoa</a:t>
            </a:r>
            <a:r>
              <a:rPr lang="en-US" altLang="en-US" sz="2800" dirty="0">
                <a:solidFill>
                  <a:srgbClr val="C00000"/>
                </a:solidFill>
                <a:latin typeface="Times New Roman" pitchFamily="18" charset="0"/>
                <a:cs typeface="Times New Roman" pitchFamily="18" charset="0"/>
              </a:rPr>
              <a:t> </a:t>
            </a:r>
            <a:r>
              <a:rPr lang="en-US" altLang="en-US" sz="2800" dirty="0" err="1">
                <a:solidFill>
                  <a:srgbClr val="C00000"/>
                </a:solidFill>
                <a:latin typeface="Times New Roman" pitchFamily="18" charset="0"/>
                <a:cs typeface="Times New Roman" pitchFamily="18" charset="0"/>
              </a:rPr>
              <a:t>hồng</a:t>
            </a:r>
            <a:r>
              <a:rPr lang="en-US" altLang="en-US" sz="2800" dirty="0" smtClean="0">
                <a:solidFill>
                  <a:srgbClr val="C00000"/>
                </a:solidFill>
                <a:latin typeface="Times New Roman" pitchFamily="18" charset="0"/>
                <a:cs typeface="Times New Roman" pitchFamily="18" charset="0"/>
              </a:rPr>
              <a:t>.</a:t>
            </a:r>
            <a:endParaRPr lang="en-US" altLang="en-US" sz="2800" dirty="0">
              <a:solidFill>
                <a:srgbClr val="C00000"/>
              </a:solidFill>
              <a:latin typeface="Times New Roman" pitchFamily="18" charset="0"/>
              <a:cs typeface="Times New Roman" pitchFamily="18" charset="0"/>
            </a:endParaRPr>
          </a:p>
        </p:txBody>
      </p:sp>
      <p:sp>
        <p:nvSpPr>
          <p:cNvPr id="14" name="Rectangle 13"/>
          <p:cNvSpPr/>
          <p:nvPr/>
        </p:nvSpPr>
        <p:spPr>
          <a:xfrm>
            <a:off x="988761" y="2624095"/>
            <a:ext cx="7279170" cy="1815882"/>
          </a:xfrm>
          <a:prstGeom prst="rect">
            <a:avLst/>
          </a:prstGeom>
        </p:spPr>
        <p:txBody>
          <a:bodyPr wrap="square">
            <a:spAutoFit/>
          </a:bodyPr>
          <a:lstStyle/>
          <a:p>
            <a:r>
              <a:rPr lang="en-US" sz="2800" dirty="0" err="1" smtClean="0">
                <a:solidFill>
                  <a:srgbClr val="C00000"/>
                </a:solidFill>
                <a:latin typeface="Times New Roman" panose="02020603050405020304" pitchFamily="18" charset="0"/>
                <a:cs typeface="Times New Roman" panose="02020603050405020304" pitchFamily="18" charset="0"/>
              </a:rPr>
              <a:t>Cây</a:t>
            </a:r>
            <a:r>
              <a:rPr lang="en-US" sz="2800" dirty="0" smtClean="0">
                <a:solidFill>
                  <a:srgbClr val="C00000"/>
                </a:solidFill>
                <a:latin typeface="Times New Roman" panose="02020603050405020304" pitchFamily="18" charset="0"/>
                <a:cs typeface="Times New Roman" panose="02020603050405020304" pitchFamily="18" charset="0"/>
              </a:rPr>
              <a:t> h</a:t>
            </a:r>
            <a:r>
              <a:rPr lang="vi-VN" sz="2800" dirty="0" smtClean="0">
                <a:solidFill>
                  <a:srgbClr val="C00000"/>
                </a:solidFill>
                <a:latin typeface="Times New Roman" panose="02020603050405020304" pitchFamily="18" charset="0"/>
                <a:cs typeface="Times New Roman" panose="02020603050405020304" pitchFamily="18" charset="0"/>
              </a:rPr>
              <a:t>oa </a:t>
            </a:r>
            <a:r>
              <a:rPr lang="vi-VN" sz="2800" dirty="0">
                <a:solidFill>
                  <a:srgbClr val="C00000"/>
                </a:solidFill>
                <a:latin typeface="Times New Roman" panose="02020603050405020304" pitchFamily="18" charset="0"/>
                <a:cs typeface="Times New Roman" panose="02020603050405020304" pitchFamily="18" charset="0"/>
              </a:rPr>
              <a:t>hồng có rất nhiều lợi ích: </a:t>
            </a:r>
            <a:r>
              <a:rPr lang="en-US" sz="2800" dirty="0" err="1" smtClean="0">
                <a:solidFill>
                  <a:srgbClr val="C00000"/>
                </a:solidFill>
                <a:latin typeface="Times New Roman" panose="02020603050405020304" pitchFamily="18" charset="0"/>
                <a:cs typeface="Times New Roman" panose="02020603050405020304" pitchFamily="18" charset="0"/>
              </a:rPr>
              <a:t>không</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những</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cây</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cho</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hoa</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để</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tô</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điểm</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cho</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không</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gian</a:t>
            </a:r>
            <a:r>
              <a:rPr lang="en-US" sz="2800" dirty="0" smtClean="0">
                <a:solidFill>
                  <a:srgbClr val="C00000"/>
                </a:solidFill>
                <a:latin typeface="Times New Roman" panose="02020603050405020304" pitchFamily="18" charset="0"/>
                <a:cs typeface="Times New Roman" panose="02020603050405020304" pitchFamily="18" charset="0"/>
              </a:rPr>
              <a:t> them </a:t>
            </a:r>
            <a:r>
              <a:rPr lang="en-US" sz="2800" dirty="0" err="1" smtClean="0">
                <a:solidFill>
                  <a:srgbClr val="C00000"/>
                </a:solidFill>
                <a:latin typeface="Times New Roman" panose="02020603050405020304" pitchFamily="18" charset="0"/>
                <a:cs typeface="Times New Roman" panose="02020603050405020304" pitchFamily="18" charset="0"/>
              </a:rPr>
              <a:t>đẹp</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mà</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hoa</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hồng</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còn</a:t>
            </a:r>
            <a:r>
              <a:rPr lang="en-US" sz="2800" dirty="0" smtClean="0">
                <a:solidFill>
                  <a:srgbClr val="C00000"/>
                </a:solidFill>
                <a:latin typeface="Times New Roman" panose="02020603050405020304" pitchFamily="18" charset="0"/>
                <a:cs typeface="Times New Roman" panose="02020603050405020304" pitchFamily="18" charset="0"/>
              </a:rPr>
              <a:t> dung </a:t>
            </a:r>
            <a:r>
              <a:rPr lang="en-US" sz="2800" dirty="0" err="1" smtClean="0">
                <a:solidFill>
                  <a:srgbClr val="C00000"/>
                </a:solidFill>
                <a:latin typeface="Times New Roman" panose="02020603050405020304" pitchFamily="18" charset="0"/>
                <a:cs typeface="Times New Roman" panose="02020603050405020304" pitchFamily="18" charset="0"/>
              </a:rPr>
              <a:t>để</a:t>
            </a:r>
            <a:r>
              <a:rPr lang="en-US" sz="2800" dirty="0" smtClean="0">
                <a:solidFill>
                  <a:srgbClr val="C00000"/>
                </a:solidFill>
                <a:latin typeface="Times New Roman" panose="02020603050405020304" pitchFamily="18" charset="0"/>
                <a:cs typeface="Times New Roman" panose="02020603050405020304" pitchFamily="18" charset="0"/>
              </a:rPr>
              <a:t> </a:t>
            </a:r>
            <a:r>
              <a:rPr lang="vi-VN" sz="2800" dirty="0" smtClean="0">
                <a:solidFill>
                  <a:srgbClr val="C00000"/>
                </a:solidFill>
                <a:latin typeface="Times New Roman" panose="02020603050405020304" pitchFamily="18" charset="0"/>
                <a:cs typeface="Times New Roman" panose="02020603050405020304" pitchFamily="18" charset="0"/>
              </a:rPr>
              <a:t>cải </a:t>
            </a:r>
            <a:r>
              <a:rPr lang="vi-VN" sz="2800" dirty="0">
                <a:solidFill>
                  <a:srgbClr val="C00000"/>
                </a:solidFill>
                <a:latin typeface="Times New Roman" panose="02020603050405020304" pitchFamily="18" charset="0"/>
                <a:cs typeface="Times New Roman" panose="02020603050405020304" pitchFamily="18" charset="0"/>
              </a:rPr>
              <a:t>thiện da, an thần, giảm căng thẳng, kích thích lưu thông máu.</a:t>
            </a:r>
            <a:endParaRPr lang="en-US" sz="28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4412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
            <a:extLst>
              <a:ext uri="{FF2B5EF4-FFF2-40B4-BE49-F238E27FC236}">
                <a16:creationId xmlns:a16="http://schemas.microsoft.com/office/drawing/2014/main" xmlns="" id="{6D1371C2-ED9D-4C98-B4A5-6E8D2CA1A186}"/>
              </a:ext>
            </a:extLst>
          </p:cNvPr>
          <p:cNvGrpSpPr>
            <a:grpSpLocks/>
          </p:cNvGrpSpPr>
          <p:nvPr/>
        </p:nvGrpSpPr>
        <p:grpSpPr bwMode="auto">
          <a:xfrm>
            <a:off x="623393" y="347599"/>
            <a:ext cx="10801199" cy="6983413"/>
            <a:chOff x="0" y="0"/>
            <a:chExt cx="11151065" cy="6983832"/>
          </a:xfrm>
        </p:grpSpPr>
        <p:sp>
          <p:nvSpPr>
            <p:cNvPr id="4" name="Freeform 1224">
              <a:extLst>
                <a:ext uri="{FF2B5EF4-FFF2-40B4-BE49-F238E27FC236}">
                  <a16:creationId xmlns:a16="http://schemas.microsoft.com/office/drawing/2014/main" xmlns="" id="{276ACE5F-9C2F-47BC-B513-49F42C6561EE}"/>
                </a:ext>
              </a:extLst>
            </p:cNvPr>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pic>
          <p:nvPicPr>
            <p:cNvPr id="5" name="组合 1337">
              <a:extLst>
                <a:ext uri="{FF2B5EF4-FFF2-40B4-BE49-F238E27FC236}">
                  <a16:creationId xmlns:a16="http://schemas.microsoft.com/office/drawing/2014/main" xmlns="" id="{6C7387C3-CACF-445F-8F6F-F0AB4DBF819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组合 521">
              <a:extLst>
                <a:ext uri="{FF2B5EF4-FFF2-40B4-BE49-F238E27FC236}">
                  <a16:creationId xmlns:a16="http://schemas.microsoft.com/office/drawing/2014/main" xmlns="" id="{9DEE6228-9FEF-470F-9B74-15340489333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椭圆 627">
            <a:extLst>
              <a:ext uri="{FF2B5EF4-FFF2-40B4-BE49-F238E27FC236}">
                <a16:creationId xmlns:a16="http://schemas.microsoft.com/office/drawing/2014/main" xmlns="" id="{9B50709A-1981-4AED-BF73-751B0D766F52}"/>
              </a:ext>
            </a:extLst>
          </p:cNvPr>
          <p:cNvSpPr>
            <a:spLocks noChangeArrowheads="1"/>
          </p:cNvSpPr>
          <p:nvPr/>
        </p:nvSpPr>
        <p:spPr bwMode="auto">
          <a:xfrm>
            <a:off x="4245860" y="615061"/>
            <a:ext cx="3888414" cy="389059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DFBE9"/>
              </a:solidFill>
            </a:endParaRPr>
          </a:p>
        </p:txBody>
      </p:sp>
      <p:sp>
        <p:nvSpPr>
          <p:cNvPr id="9" name="椭圆 628">
            <a:extLst>
              <a:ext uri="{FF2B5EF4-FFF2-40B4-BE49-F238E27FC236}">
                <a16:creationId xmlns:a16="http://schemas.microsoft.com/office/drawing/2014/main" xmlns="" id="{276B0A67-400E-4918-A8CD-82BCE9429273}"/>
              </a:ext>
            </a:extLst>
          </p:cNvPr>
          <p:cNvSpPr>
            <a:spLocks noChangeArrowheads="1"/>
          </p:cNvSpPr>
          <p:nvPr/>
        </p:nvSpPr>
        <p:spPr bwMode="auto">
          <a:xfrm>
            <a:off x="4112510" y="481711"/>
            <a:ext cx="4254999" cy="4257182"/>
          </a:xfrm>
          <a:prstGeom prst="ellipse">
            <a:avLst/>
          </a:pr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DFBE9"/>
              </a:solidFill>
            </a:endParaRPr>
          </a:p>
        </p:txBody>
      </p:sp>
      <p:pic>
        <p:nvPicPr>
          <p:cNvPr id="13" name="图片 12">
            <a:extLst>
              <a:ext uri="{FF2B5EF4-FFF2-40B4-BE49-F238E27FC236}">
                <a16:creationId xmlns:a16="http://schemas.microsoft.com/office/drawing/2014/main" xmlns="" id="{C068496B-6DF0-4A24-95BC-5229DBE5B0E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42718" y="2942187"/>
            <a:ext cx="5897859" cy="3126941"/>
          </a:xfrm>
          <a:prstGeom prst="rect">
            <a:avLst/>
          </a:prstGeom>
        </p:spPr>
      </p:pic>
      <p:sp>
        <p:nvSpPr>
          <p:cNvPr id="12" name="TextBox 11"/>
          <p:cNvSpPr txBox="1"/>
          <p:nvPr/>
        </p:nvSpPr>
        <p:spPr>
          <a:xfrm>
            <a:off x="3683272" y="1448530"/>
            <a:ext cx="4963218" cy="1323439"/>
          </a:xfrm>
          <a:prstGeom prst="rect">
            <a:avLst/>
          </a:prstGeom>
          <a:noFill/>
        </p:spPr>
        <p:txBody>
          <a:bodyPr wrap="none" rtlCol="0">
            <a:spAutoFit/>
          </a:bodyPr>
          <a:lstStyle/>
          <a:p>
            <a:r>
              <a:rPr lang="vi-VN" sz="8000" b="1" dirty="0" smtClean="0">
                <a:solidFill>
                  <a:srgbClr val="C00000"/>
                </a:solidFill>
                <a:latin typeface="Amazone" panose="03020702060507090A04" pitchFamily="66" charset="0"/>
              </a:rPr>
              <a:t>Khởi động</a:t>
            </a:r>
            <a:endParaRPr lang="en-US" sz="8000" b="1" dirty="0">
              <a:solidFill>
                <a:srgbClr val="C00000"/>
              </a:solidFill>
              <a:latin typeface="Amazone" panose="03020702060507090A04" pitchFamily="66" charset="0"/>
            </a:endParaRPr>
          </a:p>
        </p:txBody>
      </p:sp>
    </p:spTree>
    <p:extLst>
      <p:ext uri="{BB962C8B-B14F-4D97-AF65-F5344CB8AC3E}">
        <p14:creationId xmlns:p14="http://schemas.microsoft.com/office/powerpoint/2010/main" val="30738387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Box 3"/>
          <p:cNvSpPr>
            <a:spLocks noChangeArrowheads="1"/>
          </p:cNvSpPr>
          <p:nvPr/>
        </p:nvSpPr>
        <p:spPr bwMode="auto">
          <a:xfrm>
            <a:off x="846332" y="1457225"/>
            <a:ext cx="10801200" cy="182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en-US" altLang="en-US" sz="4000" b="1" dirty="0" err="1" smtClean="0">
                <a:solidFill>
                  <a:srgbClr val="FF0000"/>
                </a:solidFill>
                <a:latin typeface="Times New Roman" panose="02020603050405020304" pitchFamily="18" charset="0"/>
                <a:sym typeface="Times New Roman" panose="02020603050405020304" pitchFamily="18" charset="0"/>
              </a:rPr>
              <a:t>Dựa</a:t>
            </a:r>
            <a:r>
              <a:rPr lang="en-US" altLang="en-US" sz="4000" b="1" dirty="0" smtClean="0">
                <a:solidFill>
                  <a:srgbClr val="FF0000"/>
                </a:solidFill>
                <a:latin typeface="Times New Roman" panose="02020603050405020304" pitchFamily="18" charset="0"/>
                <a:sym typeface="Times New Roman" panose="02020603050405020304" pitchFamily="18" charset="0"/>
              </a:rPr>
              <a:t> </a:t>
            </a:r>
            <a:r>
              <a:rPr lang="en-US" altLang="en-US" sz="4000" b="1" dirty="0" err="1">
                <a:solidFill>
                  <a:srgbClr val="FF0000"/>
                </a:solidFill>
                <a:latin typeface="Times New Roman" panose="02020603050405020304" pitchFamily="18" charset="0"/>
                <a:sym typeface="Times New Roman" panose="02020603050405020304" pitchFamily="18" charset="0"/>
              </a:rPr>
              <a:t>vào</a:t>
            </a:r>
            <a:r>
              <a:rPr lang="en-US" altLang="en-US" sz="4000" b="1" dirty="0">
                <a:solidFill>
                  <a:srgbClr val="FF0000"/>
                </a:solidFill>
                <a:latin typeface="Times New Roman" panose="02020603050405020304" pitchFamily="18" charset="0"/>
                <a:sym typeface="Times New Roman" panose="02020603050405020304" pitchFamily="18" charset="0"/>
              </a:rPr>
              <a:t> </a:t>
            </a:r>
            <a:r>
              <a:rPr lang="en-US" altLang="en-US" sz="4000" b="1" dirty="0" err="1">
                <a:solidFill>
                  <a:srgbClr val="FF0000"/>
                </a:solidFill>
                <a:latin typeface="Times New Roman" panose="02020603050405020304" pitchFamily="18" charset="0"/>
                <a:sym typeface="Times New Roman" panose="02020603050405020304" pitchFamily="18" charset="0"/>
              </a:rPr>
              <a:t>các</a:t>
            </a:r>
            <a:r>
              <a:rPr lang="en-US" altLang="en-US" sz="4000" b="1" dirty="0">
                <a:solidFill>
                  <a:srgbClr val="FF0000"/>
                </a:solidFill>
                <a:latin typeface="Times New Roman" panose="02020603050405020304" pitchFamily="18" charset="0"/>
                <a:sym typeface="Times New Roman" panose="02020603050405020304" pitchFamily="18" charset="0"/>
              </a:rPr>
              <a:t> </a:t>
            </a:r>
            <a:r>
              <a:rPr lang="en-US" altLang="en-US" sz="4000" b="1" dirty="0" err="1">
                <a:solidFill>
                  <a:srgbClr val="FF0000"/>
                </a:solidFill>
                <a:latin typeface="Times New Roman" panose="02020603050405020304" pitchFamily="18" charset="0"/>
                <a:sym typeface="Times New Roman" panose="02020603050405020304" pitchFamily="18" charset="0"/>
              </a:rPr>
              <a:t>câu</a:t>
            </a:r>
            <a:r>
              <a:rPr lang="en-US" altLang="en-US" sz="4000" b="1" dirty="0">
                <a:solidFill>
                  <a:srgbClr val="FF0000"/>
                </a:solidFill>
                <a:latin typeface="Times New Roman" panose="02020603050405020304" pitchFamily="18" charset="0"/>
                <a:sym typeface="Times New Roman" panose="02020603050405020304" pitchFamily="18" charset="0"/>
              </a:rPr>
              <a:t> </a:t>
            </a:r>
            <a:r>
              <a:rPr lang="en-US" altLang="en-US" sz="4000" b="1" dirty="0" err="1">
                <a:solidFill>
                  <a:srgbClr val="FF0000"/>
                </a:solidFill>
                <a:latin typeface="Times New Roman" panose="02020603050405020304" pitchFamily="18" charset="0"/>
                <a:sym typeface="Times New Roman" panose="02020603050405020304" pitchFamily="18" charset="0"/>
              </a:rPr>
              <a:t>trả</a:t>
            </a:r>
            <a:r>
              <a:rPr lang="en-US" altLang="en-US" sz="4000" b="1" dirty="0">
                <a:solidFill>
                  <a:srgbClr val="FF0000"/>
                </a:solidFill>
                <a:latin typeface="Times New Roman" panose="02020603050405020304" pitchFamily="18" charset="0"/>
                <a:sym typeface="Times New Roman" panose="02020603050405020304" pitchFamily="18" charset="0"/>
              </a:rPr>
              <a:t> </a:t>
            </a:r>
            <a:r>
              <a:rPr lang="en-US" altLang="en-US" sz="4000" b="1" dirty="0" err="1">
                <a:solidFill>
                  <a:srgbClr val="FF0000"/>
                </a:solidFill>
                <a:latin typeface="Times New Roman" panose="02020603050405020304" pitchFamily="18" charset="0"/>
                <a:sym typeface="Times New Roman" panose="02020603050405020304" pitchFamily="18" charset="0"/>
              </a:rPr>
              <a:t>lời</a:t>
            </a:r>
            <a:r>
              <a:rPr lang="en-US" altLang="en-US" sz="4000" b="1" dirty="0">
                <a:solidFill>
                  <a:srgbClr val="FF0000"/>
                </a:solidFill>
                <a:latin typeface="Times New Roman" panose="02020603050405020304" pitchFamily="18" charset="0"/>
                <a:sym typeface="Times New Roman" panose="02020603050405020304" pitchFamily="18" charset="0"/>
              </a:rPr>
              <a:t> </a:t>
            </a:r>
            <a:r>
              <a:rPr lang="en-US" altLang="en-US" sz="4000" b="1" dirty="0" err="1">
                <a:solidFill>
                  <a:srgbClr val="FF0000"/>
                </a:solidFill>
                <a:latin typeface="Times New Roman" panose="02020603050405020304" pitchFamily="18" charset="0"/>
                <a:sym typeface="Times New Roman" panose="02020603050405020304" pitchFamily="18" charset="0"/>
              </a:rPr>
              <a:t>trên</a:t>
            </a:r>
            <a:r>
              <a:rPr lang="en-US" altLang="en-US" sz="4000" b="1" dirty="0" smtClean="0">
                <a:solidFill>
                  <a:srgbClr val="FF0000"/>
                </a:solidFill>
                <a:latin typeface="Times New Roman" panose="02020603050405020304" pitchFamily="18" charset="0"/>
                <a:sym typeface="Times New Roman" panose="02020603050405020304" pitchFamily="18" charset="0"/>
              </a:rPr>
              <a:t>,</a:t>
            </a:r>
            <a:endParaRPr lang="vi-VN" altLang="en-US" sz="4000" b="1" dirty="0" smtClean="0">
              <a:solidFill>
                <a:srgbClr val="FF0000"/>
              </a:solidFill>
              <a:latin typeface="Times New Roman" panose="02020603050405020304" pitchFamily="18" charset="0"/>
              <a:sym typeface="Times New Roman" panose="02020603050405020304" pitchFamily="18" charset="0"/>
            </a:endParaRPr>
          </a:p>
          <a:p>
            <a:pPr algn="ctr">
              <a:lnSpc>
                <a:spcPct val="150000"/>
              </a:lnSpc>
            </a:pPr>
            <a:r>
              <a:rPr lang="en-US" altLang="en-US" sz="4000" b="1" dirty="0" err="1" smtClean="0">
                <a:solidFill>
                  <a:srgbClr val="FF0000"/>
                </a:solidFill>
                <a:latin typeface="Times New Roman" panose="02020603050405020304" pitchFamily="18" charset="0"/>
                <a:sym typeface="Times New Roman" panose="02020603050405020304" pitchFamily="18" charset="0"/>
              </a:rPr>
              <a:t>hãy</a:t>
            </a:r>
            <a:r>
              <a:rPr lang="en-US" altLang="en-US" sz="4000" b="1" dirty="0" smtClean="0">
                <a:solidFill>
                  <a:srgbClr val="FF0000"/>
                </a:solidFill>
                <a:latin typeface="Times New Roman" panose="02020603050405020304" pitchFamily="18" charset="0"/>
                <a:sym typeface="Times New Roman" panose="02020603050405020304" pitchFamily="18" charset="0"/>
              </a:rPr>
              <a:t> </a:t>
            </a:r>
            <a:r>
              <a:rPr lang="en-US" altLang="en-US" sz="4000" b="1" dirty="0" err="1">
                <a:solidFill>
                  <a:srgbClr val="FF0000"/>
                </a:solidFill>
                <a:latin typeface="Times New Roman" panose="02020603050405020304" pitchFamily="18" charset="0"/>
                <a:sym typeface="Times New Roman" panose="02020603050405020304" pitchFamily="18" charset="0"/>
              </a:rPr>
              <a:t>viết</a:t>
            </a:r>
            <a:r>
              <a:rPr lang="en-US" altLang="en-US" sz="4000" b="1" dirty="0">
                <a:solidFill>
                  <a:srgbClr val="FF0000"/>
                </a:solidFill>
                <a:latin typeface="Times New Roman" panose="02020603050405020304" pitchFamily="18" charset="0"/>
                <a:sym typeface="Times New Roman" panose="02020603050405020304" pitchFamily="18" charset="0"/>
              </a:rPr>
              <a:t> </a:t>
            </a:r>
            <a:r>
              <a:rPr lang="en-US" altLang="en-US" sz="4000" b="1" dirty="0" err="1">
                <a:solidFill>
                  <a:srgbClr val="FF0000"/>
                </a:solidFill>
                <a:latin typeface="Times New Roman" panose="02020603050405020304" pitchFamily="18" charset="0"/>
                <a:sym typeface="Times New Roman" panose="02020603050405020304" pitchFamily="18" charset="0"/>
              </a:rPr>
              <a:t>một</a:t>
            </a:r>
            <a:r>
              <a:rPr lang="en-US" altLang="en-US" sz="4000" b="1" dirty="0">
                <a:solidFill>
                  <a:srgbClr val="FF0000"/>
                </a:solidFill>
                <a:latin typeface="Times New Roman" panose="02020603050405020304" pitchFamily="18" charset="0"/>
                <a:sym typeface="Times New Roman" panose="02020603050405020304" pitchFamily="18" charset="0"/>
              </a:rPr>
              <a:t> </a:t>
            </a:r>
            <a:r>
              <a:rPr lang="en-US" altLang="en-US" sz="4000" b="1" dirty="0" err="1">
                <a:solidFill>
                  <a:srgbClr val="FF0000"/>
                </a:solidFill>
                <a:latin typeface="Times New Roman" panose="02020603050405020304" pitchFamily="18" charset="0"/>
                <a:sym typeface="Times New Roman" panose="02020603050405020304" pitchFamily="18" charset="0"/>
              </a:rPr>
              <a:t>kết</a:t>
            </a:r>
            <a:r>
              <a:rPr lang="en-US" altLang="en-US" sz="4000" b="1" dirty="0">
                <a:solidFill>
                  <a:srgbClr val="FF0000"/>
                </a:solidFill>
                <a:latin typeface="Times New Roman" panose="02020603050405020304" pitchFamily="18" charset="0"/>
                <a:sym typeface="Times New Roman" panose="02020603050405020304" pitchFamily="18" charset="0"/>
              </a:rPr>
              <a:t> </a:t>
            </a:r>
            <a:r>
              <a:rPr lang="en-US" altLang="en-US" sz="4000" b="1" dirty="0" err="1">
                <a:solidFill>
                  <a:srgbClr val="FF0000"/>
                </a:solidFill>
                <a:latin typeface="Times New Roman" panose="02020603050405020304" pitchFamily="18" charset="0"/>
                <a:sym typeface="Times New Roman" panose="02020603050405020304" pitchFamily="18" charset="0"/>
              </a:rPr>
              <a:t>bài</a:t>
            </a:r>
            <a:r>
              <a:rPr lang="en-US" altLang="en-US" sz="4000" b="1" dirty="0">
                <a:solidFill>
                  <a:srgbClr val="FF0000"/>
                </a:solidFill>
                <a:latin typeface="Times New Roman" panose="02020603050405020304" pitchFamily="18" charset="0"/>
                <a:sym typeface="Times New Roman" panose="02020603050405020304" pitchFamily="18" charset="0"/>
              </a:rPr>
              <a:t> </a:t>
            </a:r>
            <a:r>
              <a:rPr lang="en-US" altLang="en-US" sz="4000" b="1" dirty="0" err="1" smtClean="0">
                <a:solidFill>
                  <a:srgbClr val="FF0000"/>
                </a:solidFill>
                <a:latin typeface="Times New Roman" panose="02020603050405020304" pitchFamily="18" charset="0"/>
                <a:sym typeface="Times New Roman" panose="02020603050405020304" pitchFamily="18" charset="0"/>
              </a:rPr>
              <a:t>mở</a:t>
            </a:r>
            <a:r>
              <a:rPr lang="en-US" altLang="en-US" sz="4000" b="1" dirty="0" smtClean="0">
                <a:solidFill>
                  <a:srgbClr val="FF0000"/>
                </a:solidFill>
                <a:latin typeface="Times New Roman" panose="02020603050405020304" pitchFamily="18" charset="0"/>
                <a:sym typeface="Times New Roman" panose="02020603050405020304" pitchFamily="18" charset="0"/>
              </a:rPr>
              <a:t> </a:t>
            </a:r>
            <a:r>
              <a:rPr lang="en-US" altLang="en-US" sz="4000" b="1" dirty="0" err="1">
                <a:solidFill>
                  <a:srgbClr val="FF0000"/>
                </a:solidFill>
                <a:latin typeface="Times New Roman" panose="02020603050405020304" pitchFamily="18" charset="0"/>
                <a:sym typeface="Times New Roman" panose="02020603050405020304" pitchFamily="18" charset="0"/>
              </a:rPr>
              <a:t>rộng</a:t>
            </a:r>
            <a:r>
              <a:rPr lang="en-US" altLang="en-US" sz="4000" b="1" dirty="0">
                <a:solidFill>
                  <a:srgbClr val="FF0000"/>
                </a:solidFill>
                <a:latin typeface="Times New Roman" panose="02020603050405020304" pitchFamily="18" charset="0"/>
                <a:sym typeface="Times New Roman" panose="02020603050405020304" pitchFamily="18" charset="0"/>
              </a:rPr>
              <a:t> </a:t>
            </a:r>
            <a:r>
              <a:rPr lang="en-US" altLang="en-US" sz="4000" b="1" dirty="0" err="1">
                <a:solidFill>
                  <a:srgbClr val="FF0000"/>
                </a:solidFill>
                <a:latin typeface="Times New Roman" panose="02020603050405020304" pitchFamily="18" charset="0"/>
                <a:sym typeface="Times New Roman" panose="02020603050405020304" pitchFamily="18" charset="0"/>
              </a:rPr>
              <a:t>cho</a:t>
            </a:r>
            <a:r>
              <a:rPr lang="en-US" altLang="en-US" sz="4000" b="1" dirty="0">
                <a:solidFill>
                  <a:srgbClr val="FF0000"/>
                </a:solidFill>
                <a:latin typeface="Times New Roman" panose="02020603050405020304" pitchFamily="18" charset="0"/>
                <a:sym typeface="Times New Roman" panose="02020603050405020304" pitchFamily="18" charset="0"/>
              </a:rPr>
              <a:t> </a:t>
            </a:r>
            <a:r>
              <a:rPr lang="en-US" altLang="en-US" sz="4000" b="1" dirty="0" err="1">
                <a:solidFill>
                  <a:srgbClr val="FF0000"/>
                </a:solidFill>
                <a:latin typeface="Times New Roman" panose="02020603050405020304" pitchFamily="18" charset="0"/>
                <a:sym typeface="Times New Roman" panose="02020603050405020304" pitchFamily="18" charset="0"/>
              </a:rPr>
              <a:t>bài</a:t>
            </a:r>
            <a:r>
              <a:rPr lang="en-US" altLang="en-US" sz="4000" b="1" dirty="0">
                <a:solidFill>
                  <a:srgbClr val="FF0000"/>
                </a:solidFill>
                <a:latin typeface="Times New Roman" panose="02020603050405020304" pitchFamily="18" charset="0"/>
                <a:sym typeface="Times New Roman" panose="02020603050405020304" pitchFamily="18" charset="0"/>
              </a:rPr>
              <a:t> </a:t>
            </a:r>
            <a:r>
              <a:rPr lang="en-US" altLang="en-US" sz="4000" b="1" dirty="0" err="1">
                <a:solidFill>
                  <a:srgbClr val="FF0000"/>
                </a:solidFill>
                <a:latin typeface="Times New Roman" panose="02020603050405020304" pitchFamily="18" charset="0"/>
                <a:sym typeface="Times New Roman" panose="02020603050405020304" pitchFamily="18" charset="0"/>
              </a:rPr>
              <a:t>văn</a:t>
            </a:r>
            <a:r>
              <a:rPr lang="en-US" altLang="en-US" sz="4000" b="1" dirty="0">
                <a:solidFill>
                  <a:srgbClr val="FF0000"/>
                </a:solidFill>
                <a:latin typeface="Times New Roman" panose="02020603050405020304" pitchFamily="18" charset="0"/>
                <a:sym typeface="Times New Roman" panose="02020603050405020304" pitchFamily="18" charset="0"/>
              </a:rPr>
              <a:t>.</a:t>
            </a:r>
            <a:endParaRPr lang="en-US" altLang="en-US" dirty="0">
              <a:solidFill>
                <a:srgbClr val="FF0000"/>
              </a:solidFill>
            </a:endParaRPr>
          </a:p>
        </p:txBody>
      </p:sp>
      <p:pic>
        <p:nvPicPr>
          <p:cNvPr id="5" name="图片 9">
            <a:extLst>
              <a:ext uri="{FF2B5EF4-FFF2-40B4-BE49-F238E27FC236}">
                <a16:creationId xmlns:a16="http://schemas.microsoft.com/office/drawing/2014/main" xmlns="" id="{2F6D5498-FEEE-489F-A266-7A3960B7905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2928"/>
          <a:stretch/>
        </p:blipFill>
        <p:spPr>
          <a:xfrm>
            <a:off x="3328039" y="-152498"/>
            <a:ext cx="1723194" cy="1700577"/>
          </a:xfrm>
          <a:prstGeom prst="rect">
            <a:avLst/>
          </a:prstGeom>
        </p:spPr>
      </p:pic>
      <p:pic>
        <p:nvPicPr>
          <p:cNvPr id="6" name="Group 8">
            <a:extLst>
              <a:ext uri="{FF2B5EF4-FFF2-40B4-BE49-F238E27FC236}">
                <a16:creationId xmlns:a16="http://schemas.microsoft.com/office/drawing/2014/main" xmlns="" id="{BE5D6A66-645D-4724-B4BB-1EFBB72C96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692" r="19778" b="283"/>
          <a:stretch/>
        </p:blipFill>
        <p:spPr bwMode="auto">
          <a:xfrm>
            <a:off x="4954009" y="476672"/>
            <a:ext cx="2585847" cy="107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834516" y="686331"/>
            <a:ext cx="1157689" cy="630942"/>
          </a:xfrm>
          <a:prstGeom prst="rect">
            <a:avLst/>
          </a:prstGeom>
          <a:noFill/>
        </p:spPr>
        <p:txBody>
          <a:bodyPr wrap="none" rtlCol="0">
            <a:spAutoFit/>
          </a:bodyPr>
          <a:lstStyle/>
          <a:p>
            <a:r>
              <a:rPr lang="vi-VN" sz="3500" b="1" dirty="0" smtClean="0">
                <a:latin typeface="+mj-lt"/>
              </a:rPr>
              <a:t>Bài</a:t>
            </a:r>
            <a:r>
              <a:rPr lang="en-US" sz="3500" b="1" dirty="0" smtClean="0">
                <a:latin typeface="+mj-lt"/>
              </a:rPr>
              <a:t> </a:t>
            </a:r>
            <a:r>
              <a:rPr lang="vi-VN" sz="3500" b="1" dirty="0" smtClean="0">
                <a:latin typeface="+mj-lt"/>
              </a:rPr>
              <a:t>3</a:t>
            </a:r>
            <a:endParaRPr lang="en-US" sz="3500" b="1" dirty="0">
              <a:latin typeface="+mj-lt"/>
            </a:endParaRPr>
          </a:p>
        </p:txBody>
      </p:sp>
      <p:pic>
        <p:nvPicPr>
          <p:cNvPr id="8"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62325" y="3658235"/>
            <a:ext cx="5999480" cy="32613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11" y="1727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07" name="Group 3"/>
          <p:cNvGrpSpPr>
            <a:grpSpLocks/>
          </p:cNvGrpSpPr>
          <p:nvPr/>
        </p:nvGrpSpPr>
        <p:grpSpPr bwMode="auto">
          <a:xfrm>
            <a:off x="723695" y="1208691"/>
            <a:ext cx="9619221" cy="1401763"/>
            <a:chOff x="0" y="0"/>
            <a:chExt cx="9619220" cy="1402390"/>
          </a:xfrm>
        </p:grpSpPr>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599" cy="1402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09" name="Group 5"/>
            <p:cNvGrpSpPr>
              <a:grpSpLocks/>
            </p:cNvGrpSpPr>
            <p:nvPr/>
          </p:nvGrpSpPr>
          <p:grpSpPr bwMode="auto">
            <a:xfrm>
              <a:off x="1357531" y="214954"/>
              <a:ext cx="8261689" cy="1187436"/>
              <a:chOff x="-2" y="0"/>
              <a:chExt cx="8261689" cy="1187436"/>
            </a:xfrm>
          </p:grpSpPr>
          <p:sp>
            <p:nvSpPr>
              <p:cNvPr id="21510" name="Rounded Rectangular Callout 1"/>
              <p:cNvSpPr>
                <a:spLocks noChangeArrowheads="1"/>
              </p:cNvSpPr>
              <p:nvPr/>
            </p:nvSpPr>
            <p:spPr bwMode="auto">
              <a:xfrm rot="5400000">
                <a:off x="3537124" y="-3537126"/>
                <a:ext cx="1187436" cy="8261688"/>
              </a:xfrm>
              <a:prstGeom prst="wedgeRoundRectCallout">
                <a:avLst>
                  <a:gd name="adj1" fmla="val -20833"/>
                  <a:gd name="adj2" fmla="val 57241"/>
                  <a:gd name="adj3" fmla="val 16667"/>
                </a:avLst>
              </a:prstGeom>
              <a:solidFill>
                <a:srgbClr val="FFC000"/>
              </a:solidFill>
              <a:ln w="25400" cap="flat" cmpd="sng">
                <a:solidFill>
                  <a:srgbClr val="395E8A"/>
                </a:solidFill>
                <a:miter lim="800000"/>
                <a:headEnd/>
                <a:tailEnd/>
              </a:ln>
            </p:spPr>
            <p:txBody>
              <a:bodyPr anchor="ctr"/>
              <a:lstStyle/>
              <a:p>
                <a:pPr algn="ctr"/>
                <a:endParaRPr lang="en-US" altLang="en-US" sz="3200">
                  <a:solidFill>
                    <a:srgbClr val="FFFFFF"/>
                  </a:solidFill>
                  <a:latin typeface="Times New Roman" panose="02020603050405020304" pitchFamily="18" charset="0"/>
                  <a:cs typeface="Times New Roman" panose="02020603050405020304" pitchFamily="18" charset="0"/>
                  <a:sym typeface="Calibri" panose="020F0502020204030204" pitchFamily="34" charset="0"/>
                </a:endParaRPr>
              </a:p>
            </p:txBody>
          </p:sp>
          <p:sp>
            <p:nvSpPr>
              <p:cNvPr id="21511" name="TextBox 2"/>
              <p:cNvSpPr>
                <a:spLocks noChangeArrowheads="1"/>
              </p:cNvSpPr>
              <p:nvPr/>
            </p:nvSpPr>
            <p:spPr bwMode="auto">
              <a:xfrm>
                <a:off x="197533" y="255408"/>
                <a:ext cx="8064154" cy="58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3200" b="1" dirty="0" err="1">
                    <a:latin typeface="Times New Roman" panose="02020603050405020304" pitchFamily="18" charset="0"/>
                    <a:cs typeface="Times New Roman" panose="02020603050405020304" pitchFamily="18" charset="0"/>
                    <a:sym typeface="Times New Roman" panose="02020603050405020304" pitchFamily="18" charset="0"/>
                  </a:rPr>
                  <a:t>Sắp</a:t>
                </a:r>
                <a:r>
                  <a:rPr lang="en-US" altLang="en-US" sz="3200" b="1" dirty="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sym typeface="Times New Roman" panose="02020603050405020304" pitchFamily="18" charset="0"/>
                  </a:rPr>
                  <a:t>xếp</a:t>
                </a:r>
                <a:r>
                  <a:rPr lang="en-US" altLang="en-US" sz="3200" b="1" dirty="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sym typeface="Times New Roman" panose="02020603050405020304" pitchFamily="18" charset="0"/>
                  </a:rPr>
                  <a:t>các</a:t>
                </a:r>
                <a:r>
                  <a:rPr lang="en-US" altLang="en-US" sz="3200" b="1" dirty="0">
                    <a:latin typeface="Times New Roman" panose="02020603050405020304" pitchFamily="18" charset="0"/>
                    <a:cs typeface="Times New Roman" panose="02020603050405020304" pitchFamily="18" charset="0"/>
                    <a:sym typeface="Times New Roman" panose="02020603050405020304" pitchFamily="18" charset="0"/>
                  </a:rPr>
                  <a:t> ý </a:t>
                </a:r>
                <a:r>
                  <a:rPr lang="en-US" altLang="en-US" sz="3200" b="1" dirty="0" err="1">
                    <a:latin typeface="Times New Roman" panose="02020603050405020304" pitchFamily="18" charset="0"/>
                    <a:cs typeface="Times New Roman" panose="02020603050405020304" pitchFamily="18" charset="0"/>
                    <a:sym typeface="Times New Roman" panose="02020603050405020304" pitchFamily="18" charset="0"/>
                  </a:rPr>
                  <a:t>theo</a:t>
                </a:r>
                <a:r>
                  <a:rPr lang="en-US" altLang="en-US" sz="3200" b="1" dirty="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sym typeface="Times New Roman" panose="02020603050405020304" pitchFamily="18" charset="0"/>
                  </a:rPr>
                  <a:t>trình</a:t>
                </a:r>
                <a:r>
                  <a:rPr lang="en-US" altLang="en-US" sz="3200" b="1" dirty="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sym typeface="Times New Roman" panose="02020603050405020304" pitchFamily="18" charset="0"/>
                  </a:rPr>
                  <a:t>tự</a:t>
                </a:r>
                <a:r>
                  <a:rPr lang="en-US" altLang="en-US" sz="3200" b="1" dirty="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sym typeface="Times New Roman" panose="02020603050405020304" pitchFamily="18" charset="0"/>
                  </a:rPr>
                  <a:t>hợp</a:t>
                </a:r>
                <a:r>
                  <a:rPr lang="en-US" altLang="en-US" sz="3200" b="1" dirty="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sym typeface="Times New Roman" panose="02020603050405020304" pitchFamily="18" charset="0"/>
                  </a:rPr>
                  <a:t>lí</a:t>
                </a:r>
                <a:r>
                  <a:rPr lang="en-US" altLang="en-US" sz="3200" b="1" dirty="0">
                    <a:latin typeface="Times New Roman" panose="02020603050405020304" pitchFamily="18" charset="0"/>
                    <a:cs typeface="Times New Roman" panose="02020603050405020304" pitchFamily="18" charset="0"/>
                    <a:sym typeface="Times New Roman" panose="02020603050405020304" pitchFamily="18" charset="0"/>
                  </a:rPr>
                  <a:t>.</a:t>
                </a:r>
                <a:endParaRPr lang="en-US" altLang="en-US" sz="3200" dirty="0">
                  <a:latin typeface="Times New Roman" panose="02020603050405020304" pitchFamily="18" charset="0"/>
                  <a:cs typeface="Times New Roman" panose="02020603050405020304" pitchFamily="18" charset="0"/>
                </a:endParaRPr>
              </a:p>
            </p:txBody>
          </p:sp>
        </p:grpSp>
      </p:grpSp>
      <p:grpSp>
        <p:nvGrpSpPr>
          <p:cNvPr id="21512" name="Group 8"/>
          <p:cNvGrpSpPr>
            <a:grpSpLocks/>
          </p:cNvGrpSpPr>
          <p:nvPr/>
        </p:nvGrpSpPr>
        <p:grpSpPr bwMode="auto">
          <a:xfrm>
            <a:off x="1218994" y="2641679"/>
            <a:ext cx="10320679" cy="1682750"/>
            <a:chOff x="-3234079" y="0"/>
            <a:chExt cx="10320679" cy="1682651"/>
          </a:xfrm>
        </p:grpSpPr>
        <p:pic>
          <p:nvPicPr>
            <p:cNvPr id="215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0"/>
              <a:ext cx="1371600" cy="168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14" name="Group 10"/>
            <p:cNvGrpSpPr>
              <a:grpSpLocks/>
            </p:cNvGrpSpPr>
            <p:nvPr/>
          </p:nvGrpSpPr>
          <p:grpSpPr bwMode="auto">
            <a:xfrm>
              <a:off x="-3234079" y="355064"/>
              <a:ext cx="8301379" cy="1202252"/>
              <a:chOff x="-3234079" y="64106"/>
              <a:chExt cx="8301379" cy="1202252"/>
            </a:xfrm>
          </p:grpSpPr>
          <p:sp>
            <p:nvSpPr>
              <p:cNvPr id="21515" name="Rounded Rectangular Callout 4"/>
              <p:cNvSpPr>
                <a:spLocks noChangeArrowheads="1"/>
              </p:cNvSpPr>
              <p:nvPr/>
            </p:nvSpPr>
            <p:spPr bwMode="auto">
              <a:xfrm rot="16200000" flipH="1">
                <a:off x="240890" y="-3410863"/>
                <a:ext cx="1202252" cy="8152189"/>
              </a:xfrm>
              <a:prstGeom prst="wedgeRoundRectCallout">
                <a:avLst>
                  <a:gd name="adj1" fmla="val -23824"/>
                  <a:gd name="adj2" fmla="val 58028"/>
                  <a:gd name="adj3" fmla="val 16667"/>
                </a:avLst>
              </a:prstGeom>
              <a:solidFill>
                <a:srgbClr val="44C85A"/>
              </a:solidFill>
              <a:ln w="25400" cap="flat" cmpd="sng">
                <a:solidFill>
                  <a:srgbClr val="395E8A"/>
                </a:solidFill>
                <a:miter lim="800000"/>
                <a:headEnd/>
                <a:tailEnd/>
              </a:ln>
            </p:spPr>
            <p:txBody>
              <a:bodyPr anchor="ctr"/>
              <a:lstStyle/>
              <a:p>
                <a:pPr algn="ctr"/>
                <a:endParaRPr lang="en-US" altLang="en-US" sz="3200">
                  <a:solidFill>
                    <a:srgbClr val="FFFFFF"/>
                  </a:solidFill>
                  <a:latin typeface="Times New Roman" panose="02020603050405020304" pitchFamily="18" charset="0"/>
                  <a:cs typeface="Times New Roman" panose="02020603050405020304" pitchFamily="18" charset="0"/>
                  <a:sym typeface="Calibri" panose="020F0502020204030204" pitchFamily="34" charset="0"/>
                </a:endParaRPr>
              </a:p>
            </p:txBody>
          </p:sp>
          <p:sp>
            <p:nvSpPr>
              <p:cNvPr id="21516" name="TextBox 11"/>
              <p:cNvSpPr>
                <a:spLocks noChangeArrowheads="1"/>
              </p:cNvSpPr>
              <p:nvPr/>
            </p:nvSpPr>
            <p:spPr bwMode="auto">
              <a:xfrm>
                <a:off x="-2880320" y="370292"/>
                <a:ext cx="7947620" cy="584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3200" b="1" dirty="0" err="1">
                    <a:latin typeface="Times New Roman" panose="02020603050405020304" pitchFamily="18" charset="0"/>
                    <a:cs typeface="Times New Roman" panose="02020603050405020304" pitchFamily="18" charset="0"/>
                    <a:sym typeface="Times New Roman" panose="02020603050405020304" pitchFamily="18" charset="0"/>
                  </a:rPr>
                  <a:t>Sử</a:t>
                </a:r>
                <a:r>
                  <a:rPr lang="en-US" altLang="en-US" sz="3200" b="1" dirty="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sym typeface="Times New Roman" panose="02020603050405020304" pitchFamily="18" charset="0"/>
                  </a:rPr>
                  <a:t>dụng</a:t>
                </a:r>
                <a:r>
                  <a:rPr lang="en-US" altLang="en-US" sz="3200" b="1" dirty="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sym typeface="Times New Roman" panose="02020603050405020304" pitchFamily="18" charset="0"/>
                  </a:rPr>
                  <a:t>các</a:t>
                </a:r>
                <a:r>
                  <a:rPr lang="en-US" altLang="en-US" sz="3200" b="1" dirty="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sym typeface="Times New Roman" panose="02020603050405020304" pitchFamily="18" charset="0"/>
                  </a:rPr>
                  <a:t>từ</a:t>
                </a:r>
                <a:r>
                  <a:rPr lang="en-US" altLang="en-US" sz="3200" b="1" dirty="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sym typeface="Times New Roman" panose="02020603050405020304" pitchFamily="18" charset="0"/>
                  </a:rPr>
                  <a:t>nối</a:t>
                </a:r>
                <a:r>
                  <a:rPr lang="en-US" altLang="en-US" sz="3200" b="1" dirty="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sym typeface="Times New Roman" panose="02020603050405020304" pitchFamily="18" charset="0"/>
                  </a:rPr>
                  <a:t>khi</a:t>
                </a:r>
                <a:r>
                  <a:rPr lang="en-US" altLang="en-US" sz="3200" b="1" dirty="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sym typeface="Times New Roman" panose="02020603050405020304" pitchFamily="18" charset="0"/>
                  </a:rPr>
                  <a:t>chuyển</a:t>
                </a:r>
                <a:r>
                  <a:rPr lang="en-US" altLang="en-US" sz="3200" b="1" dirty="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sym typeface="Times New Roman" panose="02020603050405020304" pitchFamily="18" charset="0"/>
                  </a:rPr>
                  <a:t>câu</a:t>
                </a:r>
                <a:r>
                  <a:rPr lang="en-US" altLang="en-US" sz="3200" b="1" dirty="0">
                    <a:latin typeface="Times New Roman" panose="02020603050405020304" pitchFamily="18" charset="0"/>
                    <a:cs typeface="Times New Roman" panose="02020603050405020304" pitchFamily="18" charset="0"/>
                    <a:sym typeface="Times New Roman" panose="02020603050405020304" pitchFamily="18" charset="0"/>
                  </a:rPr>
                  <a:t>.</a:t>
                </a:r>
                <a:endParaRPr lang="en-US" altLang="en-US" sz="3200" dirty="0">
                  <a:latin typeface="Times New Roman" panose="02020603050405020304" pitchFamily="18" charset="0"/>
                  <a:cs typeface="Times New Roman" panose="02020603050405020304" pitchFamily="18" charset="0"/>
                </a:endParaRPr>
              </a:p>
            </p:txBody>
          </p:sp>
        </p:grpSp>
      </p:grpSp>
      <p:grpSp>
        <p:nvGrpSpPr>
          <p:cNvPr id="21517" name="Group 13"/>
          <p:cNvGrpSpPr>
            <a:grpSpLocks/>
          </p:cNvGrpSpPr>
          <p:nvPr/>
        </p:nvGrpSpPr>
        <p:grpSpPr bwMode="auto">
          <a:xfrm>
            <a:off x="580440" y="4586190"/>
            <a:ext cx="11080342" cy="1363090"/>
            <a:chOff x="-299662" y="91001"/>
            <a:chExt cx="11080342" cy="1920530"/>
          </a:xfrm>
        </p:grpSpPr>
        <p:grpSp>
          <p:nvGrpSpPr>
            <p:cNvPr id="21518" name="Group 14"/>
            <p:cNvGrpSpPr>
              <a:grpSpLocks/>
            </p:cNvGrpSpPr>
            <p:nvPr/>
          </p:nvGrpSpPr>
          <p:grpSpPr bwMode="auto">
            <a:xfrm>
              <a:off x="-299662" y="91001"/>
              <a:ext cx="11080342" cy="1920530"/>
              <a:chOff x="-299662" y="91001"/>
              <a:chExt cx="11080342" cy="1920530"/>
            </a:xfrm>
          </p:grpSpPr>
          <p:sp>
            <p:nvSpPr>
              <p:cNvPr id="21519" name="Rounded Rectangular Callout 3"/>
              <p:cNvSpPr>
                <a:spLocks noChangeArrowheads="1"/>
              </p:cNvSpPr>
              <p:nvPr/>
            </p:nvSpPr>
            <p:spPr bwMode="auto">
              <a:xfrm rot="5400000">
                <a:off x="5315249" y="-3453900"/>
                <a:ext cx="1920530" cy="9010332"/>
              </a:xfrm>
              <a:prstGeom prst="wedgeRoundRectCallout">
                <a:avLst>
                  <a:gd name="adj1" fmla="val -18444"/>
                  <a:gd name="adj2" fmla="val 57241"/>
                  <a:gd name="adj3" fmla="val 16667"/>
                </a:avLst>
              </a:prstGeom>
              <a:solidFill>
                <a:srgbClr val="00B0F0"/>
              </a:solidFill>
              <a:ln w="25400" cap="flat" cmpd="sng">
                <a:solidFill>
                  <a:srgbClr val="395E8A"/>
                </a:solidFill>
                <a:miter lim="800000"/>
                <a:headEnd/>
                <a:tailEnd/>
              </a:ln>
            </p:spPr>
            <p:txBody>
              <a:bodyPr anchor="ctr"/>
              <a:lstStyle/>
              <a:p>
                <a:pPr algn="ctr"/>
                <a:endParaRPr lang="en-US" altLang="en-US" sz="3200">
                  <a:solidFill>
                    <a:srgbClr val="FFFFFF"/>
                  </a:solidFill>
                  <a:latin typeface="Times New Roman" panose="02020603050405020304" pitchFamily="18" charset="0"/>
                  <a:cs typeface="Times New Roman" panose="02020603050405020304" pitchFamily="18" charset="0"/>
                  <a:sym typeface="Calibri" panose="020F0502020204030204" pitchFamily="34" charset="0"/>
                </a:endParaRPr>
              </a:p>
            </p:txBody>
          </p:sp>
          <p:pic>
            <p:nvPicPr>
              <p:cNvPr id="2152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662" y="357294"/>
                <a:ext cx="1369435" cy="136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21" name="TextBox 12"/>
            <p:cNvSpPr>
              <a:spLocks noChangeArrowheads="1"/>
            </p:cNvSpPr>
            <p:nvPr/>
          </p:nvSpPr>
          <p:spPr bwMode="auto">
            <a:xfrm>
              <a:off x="2101454" y="266482"/>
              <a:ext cx="8558117" cy="107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en-US" sz="3200" b="1" dirty="0" err="1">
                  <a:latin typeface="Times New Roman" panose="02020603050405020304" pitchFamily="18" charset="0"/>
                  <a:cs typeface="Times New Roman" panose="02020603050405020304" pitchFamily="18" charset="0"/>
                  <a:sym typeface="Times New Roman" panose="02020603050405020304" pitchFamily="18" charset="0"/>
                </a:rPr>
                <a:t>Mỗi</a:t>
              </a:r>
              <a:r>
                <a:rPr lang="en-US" altLang="en-US" sz="3200" b="1" dirty="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sym typeface="Times New Roman" panose="02020603050405020304" pitchFamily="18" charset="0"/>
                </a:rPr>
                <a:t>cây</a:t>
              </a:r>
              <a:r>
                <a:rPr lang="en-US" altLang="en-US" sz="3200" b="1" dirty="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sym typeface="Times New Roman" panose="02020603050405020304" pitchFamily="18" charset="0"/>
                </a:rPr>
                <a:t>có</a:t>
              </a:r>
              <a:r>
                <a:rPr lang="en-US" altLang="en-US" sz="3200" b="1" dirty="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sym typeface="Times New Roman" panose="02020603050405020304" pitchFamily="18" charset="0"/>
                </a:rPr>
                <a:t>nhiều</a:t>
              </a:r>
              <a:r>
                <a:rPr lang="en-US" altLang="en-US" sz="3200" b="1" dirty="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sym typeface="Times New Roman" panose="02020603050405020304" pitchFamily="18" charset="0"/>
                </a:rPr>
                <a:t>lợi</a:t>
              </a:r>
              <a:r>
                <a:rPr lang="en-US" altLang="en-US" sz="3200" b="1" dirty="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sym typeface="Times New Roman" panose="02020603050405020304" pitchFamily="18" charset="0"/>
                </a:rPr>
                <a:t>ích</a:t>
              </a:r>
              <a:r>
                <a:rPr lang="en-US" altLang="en-US" sz="3200" b="1" dirty="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sym typeface="Times New Roman" panose="02020603050405020304" pitchFamily="18" charset="0"/>
                </a:rPr>
                <a:t>khác</a:t>
              </a:r>
              <a:r>
                <a:rPr lang="en-US" altLang="en-US" sz="3200" b="1" dirty="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sym typeface="Times New Roman" panose="02020603050405020304" pitchFamily="18" charset="0"/>
                </a:rPr>
                <a:t>nhau</a:t>
              </a:r>
              <a:r>
                <a:rPr lang="en-US" altLang="en-US" sz="3200" b="1" dirty="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sym typeface="Times New Roman" panose="02020603050405020304" pitchFamily="18" charset="0"/>
                </a:rPr>
                <a:t>nên</a:t>
              </a:r>
              <a:r>
                <a:rPr lang="en-US" altLang="en-US" sz="3200" b="1" dirty="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sym typeface="Times New Roman" panose="02020603050405020304" pitchFamily="18" charset="0"/>
                </a:rPr>
                <a:t>lựa</a:t>
              </a:r>
              <a:r>
                <a:rPr lang="en-US" altLang="en-US" sz="3200" b="1" dirty="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sym typeface="Times New Roman" panose="02020603050405020304" pitchFamily="18" charset="0"/>
                </a:rPr>
                <a:t>chọn</a:t>
              </a:r>
              <a:r>
                <a:rPr lang="en-US" altLang="en-US" sz="3200" b="1" dirty="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sym typeface="Times New Roman" panose="02020603050405020304" pitchFamily="18" charset="0"/>
                </a:rPr>
                <a:t>đặc</a:t>
              </a:r>
              <a:r>
                <a:rPr lang="en-US" altLang="en-US" sz="3200" b="1" dirty="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sym typeface="Times New Roman" panose="02020603050405020304" pitchFamily="18" charset="0"/>
                </a:rPr>
                <a:t>điểm</a:t>
              </a:r>
              <a:r>
                <a:rPr lang="en-US" altLang="en-US" sz="3200" b="1" dirty="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sym typeface="Times New Roman" panose="02020603050405020304" pitchFamily="18" charset="0"/>
                </a:rPr>
                <a:t>tiêu</a:t>
              </a:r>
              <a:r>
                <a:rPr lang="en-US" altLang="en-US" sz="3200" b="1" dirty="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sym typeface="Times New Roman" panose="02020603050405020304" pitchFamily="18" charset="0"/>
                </a:rPr>
                <a:t>biểu</a:t>
              </a:r>
              <a:r>
                <a:rPr lang="en-US" altLang="en-US" sz="3200" b="1" dirty="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sym typeface="Times New Roman" panose="02020603050405020304" pitchFamily="18" charset="0"/>
                </a:rPr>
                <a:t>nhất</a:t>
              </a:r>
              <a:r>
                <a:rPr lang="en-US" altLang="en-US" sz="3200" b="1" dirty="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sym typeface="Times New Roman" panose="02020603050405020304" pitchFamily="18" charset="0"/>
                </a:rPr>
                <a:t>tránh</a:t>
              </a:r>
              <a:r>
                <a:rPr lang="en-US" altLang="en-US" sz="3200" b="1" dirty="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sym typeface="Times New Roman" panose="02020603050405020304" pitchFamily="18" charset="0"/>
                </a:rPr>
                <a:t>liệt</a:t>
              </a:r>
              <a:r>
                <a:rPr lang="en-US" altLang="en-US" sz="3200" b="1" dirty="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sym typeface="Times New Roman" panose="02020603050405020304" pitchFamily="18" charset="0"/>
                </a:rPr>
                <a:t>kê</a:t>
              </a:r>
              <a:r>
                <a:rPr lang="en-US" altLang="en-US" sz="3200" b="1" dirty="0">
                  <a:latin typeface="Times New Roman" panose="02020603050405020304" pitchFamily="18" charset="0"/>
                  <a:cs typeface="Times New Roman" panose="02020603050405020304" pitchFamily="18" charset="0"/>
                  <a:sym typeface="Times New Roman" panose="02020603050405020304" pitchFamily="18" charset="0"/>
                </a:rPr>
                <a:t>.</a:t>
              </a:r>
              <a:endParaRPr lang="en-US" altLang="en-US" sz="3200" dirty="0">
                <a:latin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barn(inVertical)">
                                      <p:cBhvr>
                                        <p:cTn id="7" dur="500"/>
                                        <p:tgtEl>
                                          <p:spTgt spid="215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1512"/>
                                        </p:tgtEl>
                                        <p:attrNameLst>
                                          <p:attrName>style.visibility</p:attrName>
                                        </p:attrNameLst>
                                      </p:cBhvr>
                                      <p:to>
                                        <p:strVal val="visible"/>
                                      </p:to>
                                    </p:set>
                                    <p:animEffect transition="in" filter="barn(inVertical)">
                                      <p:cBhvr>
                                        <p:cTn id="12" dur="500"/>
                                        <p:tgtEl>
                                          <p:spTgt spid="215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21517"/>
                                        </p:tgtEl>
                                        <p:attrNameLst>
                                          <p:attrName>style.visibility</p:attrName>
                                        </p:attrNameLst>
                                      </p:cBhvr>
                                      <p:to>
                                        <p:strVal val="visible"/>
                                      </p:to>
                                    </p:set>
                                    <p:animEffect transition="in" filter="barn(inVertical)">
                                      <p:cBhvr>
                                        <p:cTn id="17" dur="500"/>
                                        <p:tgtEl>
                                          <p:spTgt spid="21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1424" y="2168212"/>
            <a:ext cx="10153128" cy="3945696"/>
          </a:xfrm>
          <a:prstGeom prst="rect">
            <a:avLst/>
          </a:prstGeom>
        </p:spPr>
        <p:txBody>
          <a:bodyPr wrap="square">
            <a:spAutoFit/>
          </a:bodyPr>
          <a:lstStyle/>
          <a:p>
            <a:pPr algn="ctr">
              <a:lnSpc>
                <a:spcPct val="120000"/>
              </a:lnSpc>
              <a:spcBef>
                <a:spcPts val="1200"/>
              </a:spcBef>
            </a:pPr>
            <a:r>
              <a:rPr lang="vi-VN" sz="3200" b="1" i="1" dirty="0">
                <a:solidFill>
                  <a:srgbClr val="FF0000"/>
                </a:solidFill>
                <a:latin typeface="+mj-lt"/>
              </a:rPr>
              <a:t>a)    Đoạn văn kết bài mở rộng: Tả cây </a:t>
            </a:r>
            <a:r>
              <a:rPr lang="vi-VN" sz="3200" b="1" i="1" dirty="0" smtClean="0">
                <a:solidFill>
                  <a:srgbClr val="FF0000"/>
                </a:solidFill>
                <a:latin typeface="+mj-lt"/>
              </a:rPr>
              <a:t>bàng</a:t>
            </a:r>
          </a:p>
          <a:p>
            <a:pPr algn="just">
              <a:lnSpc>
                <a:spcPct val="120000"/>
              </a:lnSpc>
              <a:spcBef>
                <a:spcPts val="1200"/>
              </a:spcBef>
            </a:pPr>
            <a:r>
              <a:rPr lang="en-US" sz="3200" b="1" dirty="0" smtClean="0">
                <a:latin typeface="+mj-lt"/>
              </a:rPr>
              <a:t>	</a:t>
            </a:r>
            <a:r>
              <a:rPr lang="vi-VN" sz="3200" b="1" dirty="0" smtClean="0">
                <a:latin typeface="+mj-lt"/>
              </a:rPr>
              <a:t>Cây </a:t>
            </a:r>
            <a:r>
              <a:rPr lang="vi-VN" sz="3200" b="1">
                <a:latin typeface="+mj-lt"/>
              </a:rPr>
              <a:t>bàng </a:t>
            </a:r>
            <a:r>
              <a:rPr lang="vi-VN" sz="3200" b="1" smtClean="0">
                <a:latin typeface="+mj-lt"/>
              </a:rPr>
              <a:t>đã </a:t>
            </a:r>
            <a:r>
              <a:rPr lang="vi-VN" sz="3200" b="1" dirty="0">
                <a:latin typeface="+mj-lt"/>
              </a:rPr>
              <a:t>tô điểm cho ngôi trường em thêm đẹp hơn. Dù mai sau có xa trường, hình ảnh cây bàng và mái trường tiểu học vẫn luôn ở trong tâm trí em. Quên sao được cây bàng thân yêu này</a:t>
            </a:r>
            <a:r>
              <a:rPr lang="vi-VN" sz="3200" b="1" dirty="0" smtClean="0">
                <a:latin typeface="+mj-lt"/>
              </a:rPr>
              <a:t>.</a:t>
            </a:r>
            <a:endParaRPr lang="en-US" sz="3200" b="1" dirty="0" smtClean="0">
              <a:latin typeface="+mj-lt"/>
            </a:endParaRPr>
          </a:p>
          <a:p>
            <a:pPr algn="just">
              <a:lnSpc>
                <a:spcPct val="120000"/>
              </a:lnSpc>
              <a:spcBef>
                <a:spcPts val="1200"/>
              </a:spcBef>
            </a:pPr>
            <a:endParaRPr lang="vi-VN" sz="3200" b="1" dirty="0">
              <a:latin typeface="+mj-lt"/>
            </a:endParaRPr>
          </a:p>
        </p:txBody>
      </p:sp>
      <p:sp>
        <p:nvSpPr>
          <p:cNvPr id="3" name="Rectangle 2"/>
          <p:cNvSpPr/>
          <p:nvPr/>
        </p:nvSpPr>
        <p:spPr>
          <a:xfrm>
            <a:off x="228600" y="5108248"/>
            <a:ext cx="11099800" cy="954107"/>
          </a:xfrm>
          <a:prstGeom prst="rect">
            <a:avLst/>
          </a:prstGeom>
        </p:spPr>
        <p:txBody>
          <a:bodyPr wrap="square">
            <a:spAutoFit/>
          </a:bodyPr>
          <a:lstStyle/>
          <a:p>
            <a:r>
              <a:rPr lang="vi-VN" sz="2800" dirty="0">
                <a:latin typeface="+mj-lt"/>
              </a:rPr>
              <a:t/>
            </a:r>
            <a:br>
              <a:rPr lang="vi-VN" sz="2800" dirty="0">
                <a:latin typeface="+mj-lt"/>
              </a:rPr>
            </a:br>
            <a:endParaRPr lang="en-US" sz="2800" dirty="0">
              <a:latin typeface="+mj-lt"/>
            </a:endParaRPr>
          </a:p>
        </p:txBody>
      </p:sp>
      <p:sp>
        <p:nvSpPr>
          <p:cNvPr id="4" name="WordArt 5"/>
          <p:cNvSpPr>
            <a:spLocks noChangeArrowheads="1" noChangeShapeType="1" noTextEdit="1"/>
          </p:cNvSpPr>
          <p:nvPr/>
        </p:nvSpPr>
        <p:spPr bwMode="auto">
          <a:xfrm>
            <a:off x="3071664" y="836712"/>
            <a:ext cx="5544616" cy="1080120"/>
          </a:xfrm>
          <a:prstGeom prst="rect">
            <a:avLst/>
          </a:prstGeom>
        </p:spPr>
        <p:txBody>
          <a:bodyPr wrap="none" fromWordArt="1">
            <a:prstTxWarp prst="textInflateBottom">
              <a:avLst>
                <a:gd name="adj" fmla="val 51606"/>
              </a:avLst>
            </a:prstTxWarp>
          </a:bodyPr>
          <a:lstStyle/>
          <a:p>
            <a:pPr algn="ctr"/>
            <a:r>
              <a:rPr lang="en-US" sz="3600" b="1" kern="10" dirty="0" err="1" smtClean="0">
                <a:ln w="9525" cmpd="sng">
                  <a:solidFill>
                    <a:schemeClr val="accent2"/>
                  </a:solidFill>
                  <a:prstDash val="sysDot"/>
                  <a:round/>
                  <a:headEnd/>
                  <a:tailEnd/>
                </a:ln>
                <a:solidFill>
                  <a:srgbClr val="00B050"/>
                </a:solidFill>
                <a:latin typeface="Times New Roman" panose="02020603050405020304" pitchFamily="18" charset="0"/>
                <a:cs typeface="Times New Roman" panose="02020603050405020304" pitchFamily="18" charset="0"/>
              </a:rPr>
              <a:t>Đoạn</a:t>
            </a:r>
            <a:r>
              <a:rPr lang="en-US" sz="3600" b="1" kern="10" dirty="0" smtClean="0">
                <a:ln w="9525" cmpd="sng">
                  <a:solidFill>
                    <a:schemeClr val="accent2"/>
                  </a:solidFill>
                  <a:prstDash val="sysDot"/>
                  <a:round/>
                  <a:headEnd/>
                  <a:tailEnd/>
                </a:ln>
                <a:solidFill>
                  <a:srgbClr val="00B050"/>
                </a:solidFill>
                <a:latin typeface="Times New Roman" panose="02020603050405020304" pitchFamily="18" charset="0"/>
                <a:cs typeface="Times New Roman" panose="02020603050405020304" pitchFamily="18" charset="0"/>
              </a:rPr>
              <a:t> </a:t>
            </a:r>
            <a:r>
              <a:rPr lang="en-US" sz="3600" b="1" kern="10" dirty="0" err="1" smtClean="0">
                <a:ln w="9525" cmpd="sng">
                  <a:solidFill>
                    <a:schemeClr val="accent2"/>
                  </a:solidFill>
                  <a:prstDash val="sysDot"/>
                  <a:round/>
                  <a:headEnd/>
                  <a:tailEnd/>
                </a:ln>
                <a:solidFill>
                  <a:srgbClr val="00B050"/>
                </a:solidFill>
                <a:latin typeface="Times New Roman" panose="02020603050405020304" pitchFamily="18" charset="0"/>
                <a:cs typeface="Times New Roman" panose="02020603050405020304" pitchFamily="18" charset="0"/>
              </a:rPr>
              <a:t>văn</a:t>
            </a:r>
            <a:r>
              <a:rPr lang="en-US" sz="3600" b="1" kern="10" dirty="0" smtClean="0">
                <a:ln w="9525" cmpd="sng">
                  <a:solidFill>
                    <a:schemeClr val="accent2"/>
                  </a:solidFill>
                  <a:prstDash val="sysDot"/>
                  <a:round/>
                  <a:headEnd/>
                  <a:tailEnd/>
                </a:ln>
                <a:solidFill>
                  <a:srgbClr val="00B050"/>
                </a:solidFill>
                <a:latin typeface="Times New Roman" panose="02020603050405020304" pitchFamily="18" charset="0"/>
                <a:cs typeface="Times New Roman" panose="02020603050405020304" pitchFamily="18" charset="0"/>
              </a:rPr>
              <a:t> </a:t>
            </a:r>
            <a:r>
              <a:rPr lang="vi-VN" sz="3600" b="1" kern="10" dirty="0" smtClean="0">
                <a:ln w="9525" cmpd="sng">
                  <a:solidFill>
                    <a:schemeClr val="accent2"/>
                  </a:solidFill>
                  <a:prstDash val="sysDot"/>
                  <a:round/>
                  <a:headEnd/>
                  <a:tailEnd/>
                </a:ln>
                <a:solidFill>
                  <a:srgbClr val="00B050"/>
                </a:solidFill>
                <a:latin typeface="Times New Roman" panose="02020603050405020304" pitchFamily="18" charset="0"/>
                <a:cs typeface="Times New Roman" panose="02020603050405020304" pitchFamily="18" charset="0"/>
              </a:rPr>
              <a:t>Mẫu:</a:t>
            </a:r>
            <a:endParaRPr lang="en-GB" sz="3600" b="1" kern="10" dirty="0">
              <a:ln w="9525" cmpd="sng">
                <a:solidFill>
                  <a:schemeClr val="accent2"/>
                </a:solidFill>
                <a:prstDash val="sysDot"/>
                <a:round/>
                <a:headEnd/>
                <a:tailEnd/>
              </a:ln>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582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additive="base">
                                        <p:cTn id="16"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82C718-C55B-42D5-A5CC-5574C35E4E92}" type="datetime1">
              <a:rPr lang="en-US" altLang="en-US" smtClean="0"/>
              <a:pPr/>
              <a:t>3/16/2022</a:t>
            </a:fld>
            <a:endParaRPr lang="en-US" altLang="en-US" sz="1800">
              <a:solidFill>
                <a:schemeClr val="tx1"/>
              </a:solidFill>
            </a:endParaRPr>
          </a:p>
        </p:txBody>
      </p:sp>
      <p:sp>
        <p:nvSpPr>
          <p:cNvPr id="3" name="Rectangle 2"/>
          <p:cNvSpPr/>
          <p:nvPr/>
        </p:nvSpPr>
        <p:spPr>
          <a:xfrm>
            <a:off x="911424" y="1124744"/>
            <a:ext cx="10153128" cy="4382738"/>
          </a:xfrm>
          <a:prstGeom prst="rect">
            <a:avLst/>
          </a:prstGeom>
        </p:spPr>
        <p:txBody>
          <a:bodyPr wrap="square">
            <a:spAutoFit/>
          </a:bodyPr>
          <a:lstStyle/>
          <a:p>
            <a:pPr algn="ctr">
              <a:lnSpc>
                <a:spcPct val="120000"/>
              </a:lnSpc>
              <a:spcBef>
                <a:spcPts val="600"/>
              </a:spcBef>
            </a:pPr>
            <a:r>
              <a:rPr lang="vi-VN" sz="3200" b="1" i="1" dirty="0">
                <a:solidFill>
                  <a:srgbClr val="FF0000"/>
                </a:solidFill>
                <a:latin typeface="Times New Roman" panose="02020603050405020304" pitchFamily="18" charset="0"/>
                <a:cs typeface="Times New Roman" panose="02020603050405020304" pitchFamily="18" charset="0"/>
              </a:rPr>
              <a:t>b) Đoạn văn kết bài mở rộng: Tả cây phượng</a:t>
            </a:r>
          </a:p>
          <a:p>
            <a:pPr algn="just">
              <a:lnSpc>
                <a:spcPct val="120000"/>
              </a:lnSpc>
              <a:spcBef>
                <a:spcPts val="1200"/>
              </a:spcBef>
            </a:pPr>
            <a:r>
              <a:rPr lang="en-US" sz="32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Cây phượng già đã chứng kiến bao niềm vui nỗi buồn của chúng em. Mỗi lần phượng nở hoa, lòng em lại rộn ràng lên những cảm xúc khó tả. Đó là lúc em khi sắp phải xa mái trường, xa cây phượng. Mai đây lớn khôn, em luôn nghĩ về ngôi trường tiểu học, nhớ tới cây phượng già thân quen này.</a:t>
            </a:r>
          </a:p>
        </p:txBody>
      </p:sp>
    </p:spTree>
    <p:extLst>
      <p:ext uri="{BB962C8B-B14F-4D97-AF65-F5344CB8AC3E}">
        <p14:creationId xmlns:p14="http://schemas.microsoft.com/office/powerpoint/2010/main" val="31277325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582C718-C55B-42D5-A5CC-5574C35E4E92}" type="datetime1">
              <a:rPr lang="en-US" altLang="en-US" smtClean="0"/>
              <a:pPr/>
              <a:t>3/16/2022</a:t>
            </a:fld>
            <a:endParaRPr lang="en-US" altLang="en-US" sz="1800">
              <a:solidFill>
                <a:schemeClr val="tx1"/>
              </a:solidFill>
            </a:endParaRPr>
          </a:p>
        </p:txBody>
      </p:sp>
      <p:sp>
        <p:nvSpPr>
          <p:cNvPr id="4" name="Rectangle 3"/>
          <p:cNvSpPr/>
          <p:nvPr/>
        </p:nvSpPr>
        <p:spPr>
          <a:xfrm>
            <a:off x="983432" y="1412776"/>
            <a:ext cx="10081120" cy="3791807"/>
          </a:xfrm>
          <a:prstGeom prst="rect">
            <a:avLst/>
          </a:prstGeom>
        </p:spPr>
        <p:txBody>
          <a:bodyPr wrap="square">
            <a:spAutoFit/>
          </a:bodyPr>
          <a:lstStyle/>
          <a:p>
            <a:pPr algn="ctr">
              <a:lnSpc>
                <a:spcPct val="120000"/>
              </a:lnSpc>
            </a:pPr>
            <a:r>
              <a:rPr lang="en-US" sz="3200" b="1" i="1" dirty="0">
                <a:solidFill>
                  <a:srgbClr val="FF0000"/>
                </a:solidFill>
                <a:latin typeface="Times New Roman" panose="02020603050405020304" pitchFamily="18" charset="0"/>
                <a:cs typeface="Times New Roman" panose="02020603050405020304" pitchFamily="18" charset="0"/>
              </a:rPr>
              <a:t>c</a:t>
            </a:r>
            <a:r>
              <a:rPr lang="vi-VN" sz="3200" b="1" i="1" dirty="0">
                <a:solidFill>
                  <a:srgbClr val="FF0000"/>
                </a:solidFill>
                <a:latin typeface="Times New Roman" panose="02020603050405020304" pitchFamily="18" charset="0"/>
                <a:cs typeface="Times New Roman" panose="02020603050405020304" pitchFamily="18" charset="0"/>
              </a:rPr>
              <a:t>) Đoạn văn kết bài mở rộng: Tả cây hoa sen</a:t>
            </a:r>
          </a:p>
          <a:p>
            <a:pPr algn="just">
              <a:lnSpc>
                <a:spcPct val="120000"/>
              </a:lnSpc>
              <a:spcBef>
                <a:spcPts val="1200"/>
              </a:spcBef>
            </a:pPr>
            <a:r>
              <a:rPr lang="en-US" sz="32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Em rất thích hoa sen. Em thấy hoa sen không những đẹp mà còn có rất nhiều công dụng. Hè nào, mẹ cũng có những bình sen rực rỡ tô điểm cho căn nhà em. Hoa sen như một nét đẹp truyền thống tượng trưng cho sự bình yên, trong lành của làng quê em.</a:t>
            </a:r>
          </a:p>
        </p:txBody>
      </p:sp>
    </p:spTree>
    <p:extLst>
      <p:ext uri="{BB962C8B-B14F-4D97-AF65-F5344CB8AC3E}">
        <p14:creationId xmlns:p14="http://schemas.microsoft.com/office/powerpoint/2010/main" val="28442669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WordArt 5"/>
          <p:cNvSpPr>
            <a:spLocks noChangeArrowheads="1" noChangeShapeType="1" noTextEdit="1"/>
          </p:cNvSpPr>
          <p:nvPr/>
        </p:nvSpPr>
        <p:spPr bwMode="auto">
          <a:xfrm>
            <a:off x="1752600" y="692696"/>
            <a:ext cx="8458200" cy="762000"/>
          </a:xfrm>
          <a:prstGeom prst="rect">
            <a:avLst/>
          </a:prstGeom>
        </p:spPr>
        <p:txBody>
          <a:bodyPr wrap="none" fromWordArt="1">
            <a:prstTxWarp prst="textInflateBottom">
              <a:avLst>
                <a:gd name="adj" fmla="val 51606"/>
              </a:avLst>
            </a:prstTxWarp>
          </a:bodyPr>
          <a:lstStyle/>
          <a:p>
            <a:pPr algn="ctr"/>
            <a:r>
              <a:rPr lang="en-GB" sz="3600" b="1" kern="10" dirty="0" err="1">
                <a:ln w="9525" cmpd="sng">
                  <a:solidFill>
                    <a:schemeClr val="accent2"/>
                  </a:solidFill>
                  <a:prstDash val="sysDot"/>
                  <a:round/>
                  <a:headEnd/>
                  <a:tailEnd/>
                </a:ln>
                <a:solidFill>
                  <a:srgbClr val="FF0000"/>
                </a:solidFill>
                <a:latin typeface="Times New Roman" panose="02020603050405020304" pitchFamily="18" charset="0"/>
                <a:cs typeface="Times New Roman" panose="02020603050405020304" pitchFamily="18" charset="0"/>
              </a:rPr>
              <a:t>Gợi</a:t>
            </a:r>
            <a:r>
              <a:rPr lang="en-GB" sz="3600" b="1" kern="10" dirty="0">
                <a:ln w="9525" cmpd="sng">
                  <a:solidFill>
                    <a:schemeClr val="accent2"/>
                  </a:solidFill>
                  <a:prstDash val="sysDot"/>
                  <a:round/>
                  <a:headEnd/>
                  <a:tailEnd/>
                </a:ln>
                <a:solidFill>
                  <a:srgbClr val="FF0000"/>
                </a:solidFill>
                <a:latin typeface="Times New Roman" panose="02020603050405020304" pitchFamily="18" charset="0"/>
                <a:cs typeface="Times New Roman" panose="02020603050405020304" pitchFamily="18" charset="0"/>
              </a:rPr>
              <a:t> ý </a:t>
            </a:r>
            <a:r>
              <a:rPr lang="en-GB" sz="3600" b="1" kern="10" dirty="0" err="1">
                <a:ln w="9525" cmpd="sng">
                  <a:solidFill>
                    <a:schemeClr val="accent2"/>
                  </a:solidFill>
                  <a:prstDash val="sysDot"/>
                  <a:round/>
                  <a:headEnd/>
                  <a:tailEnd/>
                </a:ln>
                <a:solidFill>
                  <a:srgbClr val="FF0000"/>
                </a:solidFill>
                <a:latin typeface="Times New Roman" panose="02020603050405020304" pitchFamily="18" charset="0"/>
                <a:cs typeface="Times New Roman" panose="02020603050405020304" pitchFamily="18" charset="0"/>
              </a:rPr>
              <a:t>nhận</a:t>
            </a:r>
            <a:r>
              <a:rPr lang="en-GB" sz="3600" b="1" kern="10" dirty="0">
                <a:ln w="9525" cmpd="sng">
                  <a:solidFill>
                    <a:schemeClr val="accent2"/>
                  </a:solidFill>
                  <a:prstDash val="sysDot"/>
                  <a:round/>
                  <a:headEnd/>
                  <a:tailEnd/>
                </a:ln>
                <a:solidFill>
                  <a:srgbClr val="FF0000"/>
                </a:solidFill>
                <a:latin typeface="Times New Roman" panose="02020603050405020304" pitchFamily="18" charset="0"/>
                <a:cs typeface="Times New Roman" panose="02020603050405020304" pitchFamily="18" charset="0"/>
              </a:rPr>
              <a:t> </a:t>
            </a:r>
            <a:r>
              <a:rPr lang="en-GB" sz="3600" b="1" kern="10" dirty="0" err="1">
                <a:ln w="9525" cmpd="sng">
                  <a:solidFill>
                    <a:schemeClr val="accent2"/>
                  </a:solidFill>
                  <a:prstDash val="sysDot"/>
                  <a:round/>
                  <a:headEnd/>
                  <a:tailEnd/>
                </a:ln>
                <a:solidFill>
                  <a:srgbClr val="FF0000"/>
                </a:solidFill>
                <a:latin typeface="Times New Roman" panose="02020603050405020304" pitchFamily="18" charset="0"/>
                <a:cs typeface="Times New Roman" panose="02020603050405020304" pitchFamily="18" charset="0"/>
              </a:rPr>
              <a:t>xét</a:t>
            </a:r>
            <a:endParaRPr lang="en-GB" sz="3600" b="1" kern="10" dirty="0">
              <a:ln w="9525" cmpd="sng">
                <a:solidFill>
                  <a:schemeClr val="accent2"/>
                </a:solidFill>
                <a:prstDash val="sysDot"/>
                <a:round/>
                <a:headEnd/>
                <a:tailEnd/>
              </a:ln>
              <a:solidFill>
                <a:srgbClr val="FF0000"/>
              </a:solidFill>
              <a:latin typeface="Times New Roman" panose="02020603050405020304" pitchFamily="18" charset="0"/>
              <a:cs typeface="Times New Roman" panose="02020603050405020304" pitchFamily="18" charset="0"/>
            </a:endParaRPr>
          </a:p>
        </p:txBody>
      </p:sp>
      <p:sp>
        <p:nvSpPr>
          <p:cNvPr id="23556" name="Rectangle 1"/>
          <p:cNvSpPr>
            <a:spLocks noChangeArrowheads="1"/>
          </p:cNvSpPr>
          <p:nvPr/>
        </p:nvSpPr>
        <p:spPr bwMode="auto">
          <a:xfrm>
            <a:off x="958752" y="1700808"/>
            <a:ext cx="10177808"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wrap="square">
            <a:spAutoFit/>
          </a:bodyPr>
          <a:lstStyle/>
          <a:p>
            <a:r>
              <a:rPr lang="en-US" altLang="en-US" sz="4000" dirty="0">
                <a:latin typeface="Times New Roman" panose="02020603050405020304" pitchFamily="18" charset="0"/>
                <a:sym typeface="Times New Roman" panose="02020603050405020304" pitchFamily="18" charset="0"/>
              </a:rPr>
              <a:t>+ </a:t>
            </a:r>
            <a:r>
              <a:rPr lang="en-US" altLang="en-US" sz="4000" dirty="0" err="1">
                <a:latin typeface="Times New Roman" panose="02020603050405020304" pitchFamily="18" charset="0"/>
                <a:sym typeface="Times New Roman" panose="02020603050405020304" pitchFamily="18" charset="0"/>
              </a:rPr>
              <a:t>Kết</a:t>
            </a:r>
            <a:r>
              <a:rPr lang="en-US" altLang="en-US" sz="4000" dirty="0">
                <a:latin typeface="Times New Roman" panose="02020603050405020304" pitchFamily="18" charset="0"/>
                <a:sym typeface="Times New Roman" panose="02020603050405020304" pitchFamily="18" charset="0"/>
              </a:rPr>
              <a:t> </a:t>
            </a:r>
            <a:r>
              <a:rPr lang="en-US" altLang="en-US" sz="4000" dirty="0" err="1">
                <a:latin typeface="Times New Roman" panose="02020603050405020304" pitchFamily="18" charset="0"/>
                <a:sym typeface="Times New Roman" panose="02020603050405020304" pitchFamily="18" charset="0"/>
              </a:rPr>
              <a:t>bài</a:t>
            </a:r>
            <a:r>
              <a:rPr lang="en-US" altLang="en-US" sz="4000" dirty="0">
                <a:latin typeface="Times New Roman" panose="02020603050405020304" pitchFamily="18" charset="0"/>
                <a:sym typeface="Times New Roman" panose="02020603050405020304" pitchFamily="18" charset="0"/>
              </a:rPr>
              <a:t> </a:t>
            </a:r>
            <a:r>
              <a:rPr lang="en-US" altLang="en-US" sz="4000" dirty="0" err="1">
                <a:latin typeface="Times New Roman" panose="02020603050405020304" pitchFamily="18" charset="0"/>
                <a:sym typeface="Times New Roman" panose="02020603050405020304" pitchFamily="18" charset="0"/>
              </a:rPr>
              <a:t>của</a:t>
            </a:r>
            <a:r>
              <a:rPr lang="en-US" altLang="en-US" sz="4000" dirty="0">
                <a:latin typeface="Times New Roman" panose="02020603050405020304" pitchFamily="18" charset="0"/>
                <a:sym typeface="Times New Roman" panose="02020603050405020304" pitchFamily="18" charset="0"/>
              </a:rPr>
              <a:t> </a:t>
            </a:r>
            <a:r>
              <a:rPr lang="en-US" altLang="en-US" sz="4000" dirty="0" err="1">
                <a:latin typeface="Times New Roman" panose="02020603050405020304" pitchFamily="18" charset="0"/>
                <a:sym typeface="Times New Roman" panose="02020603050405020304" pitchFamily="18" charset="0"/>
              </a:rPr>
              <a:t>bạn</a:t>
            </a:r>
            <a:r>
              <a:rPr lang="en-US" altLang="en-US" sz="4000" dirty="0">
                <a:latin typeface="Times New Roman" panose="02020603050405020304" pitchFamily="18" charset="0"/>
                <a:sym typeface="Times New Roman" panose="02020603050405020304" pitchFamily="18" charset="0"/>
              </a:rPr>
              <a:t> </a:t>
            </a:r>
            <a:r>
              <a:rPr lang="en-US" altLang="en-US" sz="4000" dirty="0" err="1">
                <a:latin typeface="Times New Roman" panose="02020603050405020304" pitchFamily="18" charset="0"/>
                <a:sym typeface="Times New Roman" panose="02020603050405020304" pitchFamily="18" charset="0"/>
              </a:rPr>
              <a:t>đã</a:t>
            </a:r>
            <a:r>
              <a:rPr lang="en-US" altLang="en-US" sz="4000" dirty="0">
                <a:latin typeface="Times New Roman" panose="02020603050405020304" pitchFamily="18" charset="0"/>
                <a:sym typeface="Times New Roman" panose="02020603050405020304" pitchFamily="18" charset="0"/>
              </a:rPr>
              <a:t> </a:t>
            </a:r>
            <a:r>
              <a:rPr lang="en-US" altLang="en-US" sz="4000" dirty="0" err="1">
                <a:latin typeface="Times New Roman" panose="02020603050405020304" pitchFamily="18" charset="0"/>
                <a:sym typeface="Times New Roman" panose="02020603050405020304" pitchFamily="18" charset="0"/>
              </a:rPr>
              <a:t>đúng</a:t>
            </a:r>
            <a:r>
              <a:rPr lang="en-US" altLang="en-US" sz="4000" dirty="0">
                <a:latin typeface="Times New Roman" panose="02020603050405020304" pitchFamily="18" charset="0"/>
                <a:sym typeface="Times New Roman" panose="02020603050405020304" pitchFamily="18" charset="0"/>
              </a:rPr>
              <a:t> </a:t>
            </a:r>
            <a:r>
              <a:rPr lang="en-US" altLang="en-US" sz="4000" dirty="0" err="1">
                <a:latin typeface="Times New Roman" panose="02020603050405020304" pitchFamily="18" charset="0"/>
                <a:sym typeface="Times New Roman" panose="02020603050405020304" pitchFamily="18" charset="0"/>
              </a:rPr>
              <a:t>yêu</a:t>
            </a:r>
            <a:r>
              <a:rPr lang="en-US" altLang="en-US" sz="4000" dirty="0">
                <a:latin typeface="Times New Roman" panose="02020603050405020304" pitchFamily="18" charset="0"/>
                <a:sym typeface="Times New Roman" panose="02020603050405020304" pitchFamily="18" charset="0"/>
              </a:rPr>
              <a:t> </a:t>
            </a:r>
            <a:r>
              <a:rPr lang="en-US" altLang="en-US" sz="4000" dirty="0" err="1">
                <a:latin typeface="Times New Roman" panose="02020603050405020304" pitchFamily="18" charset="0"/>
                <a:sym typeface="Times New Roman" panose="02020603050405020304" pitchFamily="18" charset="0"/>
              </a:rPr>
              <a:t>cầu</a:t>
            </a:r>
            <a:r>
              <a:rPr lang="en-US" altLang="en-US" sz="4000" dirty="0">
                <a:latin typeface="Times New Roman" panose="02020603050405020304" pitchFamily="18" charset="0"/>
                <a:sym typeface="Times New Roman" panose="02020603050405020304" pitchFamily="18" charset="0"/>
              </a:rPr>
              <a:t> </a:t>
            </a:r>
            <a:r>
              <a:rPr lang="en-US" altLang="en-US" sz="4000" dirty="0" err="1">
                <a:latin typeface="Times New Roman" panose="02020603050405020304" pitchFamily="18" charset="0"/>
                <a:sym typeface="Times New Roman" panose="02020603050405020304" pitchFamily="18" charset="0"/>
              </a:rPr>
              <a:t>chưa</a:t>
            </a:r>
            <a:r>
              <a:rPr lang="en-US" altLang="en-US" sz="4000" dirty="0">
                <a:latin typeface="Times New Roman" panose="02020603050405020304" pitchFamily="18" charset="0"/>
                <a:sym typeface="Times New Roman" panose="02020603050405020304" pitchFamily="18" charset="0"/>
              </a:rPr>
              <a:t>?</a:t>
            </a:r>
          </a:p>
          <a:p>
            <a:endParaRPr lang="en-US" altLang="en-US" sz="4000" dirty="0">
              <a:latin typeface="Times New Roman" panose="02020603050405020304" pitchFamily="18" charset="0"/>
              <a:sym typeface="Times New Roman" panose="02020603050405020304" pitchFamily="18" charset="0"/>
            </a:endParaRPr>
          </a:p>
          <a:p>
            <a:r>
              <a:rPr lang="en-US" altLang="en-US" sz="4000" dirty="0">
                <a:latin typeface="Times New Roman" panose="02020603050405020304" pitchFamily="18" charset="0"/>
                <a:sym typeface="Times New Roman" panose="02020603050405020304" pitchFamily="18" charset="0"/>
              </a:rPr>
              <a:t>+ </a:t>
            </a:r>
            <a:r>
              <a:rPr lang="en-US" altLang="en-US" sz="4000" dirty="0" err="1">
                <a:latin typeface="Times New Roman" panose="02020603050405020304" pitchFamily="18" charset="0"/>
                <a:sym typeface="Times New Roman" panose="02020603050405020304" pitchFamily="18" charset="0"/>
              </a:rPr>
              <a:t>Bạn</a:t>
            </a:r>
            <a:r>
              <a:rPr lang="en-US" altLang="en-US" sz="4000" dirty="0">
                <a:latin typeface="Times New Roman" panose="02020603050405020304" pitchFamily="18" charset="0"/>
                <a:sym typeface="Times New Roman" panose="02020603050405020304" pitchFamily="18" charset="0"/>
              </a:rPr>
              <a:t> </a:t>
            </a:r>
            <a:r>
              <a:rPr lang="en-US" altLang="en-US" sz="4000" dirty="0" err="1">
                <a:latin typeface="Times New Roman" panose="02020603050405020304" pitchFamily="18" charset="0"/>
                <a:sym typeface="Times New Roman" panose="02020603050405020304" pitchFamily="18" charset="0"/>
              </a:rPr>
              <a:t>đã</a:t>
            </a:r>
            <a:r>
              <a:rPr lang="en-US" altLang="en-US" sz="4000" dirty="0">
                <a:latin typeface="Times New Roman" panose="02020603050405020304" pitchFamily="18" charset="0"/>
                <a:sym typeface="Times New Roman" panose="02020603050405020304" pitchFamily="18" charset="0"/>
              </a:rPr>
              <a:t> </a:t>
            </a:r>
            <a:r>
              <a:rPr lang="en-US" altLang="en-US" sz="4000" dirty="0" err="1">
                <a:latin typeface="Times New Roman" panose="02020603050405020304" pitchFamily="18" charset="0"/>
                <a:sym typeface="Times New Roman" panose="02020603050405020304" pitchFamily="18" charset="0"/>
              </a:rPr>
              <a:t>nêu</a:t>
            </a:r>
            <a:r>
              <a:rPr lang="en-US" altLang="en-US" sz="4000" dirty="0">
                <a:latin typeface="Times New Roman" panose="02020603050405020304" pitchFamily="18" charset="0"/>
                <a:sym typeface="Times New Roman" panose="02020603050405020304" pitchFamily="18" charset="0"/>
              </a:rPr>
              <a:t> </a:t>
            </a:r>
            <a:r>
              <a:rPr lang="en-US" altLang="en-US" sz="4000" dirty="0" err="1">
                <a:latin typeface="Times New Roman" panose="02020603050405020304" pitchFamily="18" charset="0"/>
                <a:sym typeface="Times New Roman" panose="02020603050405020304" pitchFamily="18" charset="0"/>
              </a:rPr>
              <a:t>lên</a:t>
            </a:r>
            <a:r>
              <a:rPr lang="en-US" altLang="en-US" sz="4000" dirty="0">
                <a:latin typeface="Times New Roman" panose="02020603050405020304" pitchFamily="18" charset="0"/>
                <a:sym typeface="Times New Roman" panose="02020603050405020304" pitchFamily="18" charset="0"/>
              </a:rPr>
              <a:t> </a:t>
            </a:r>
            <a:r>
              <a:rPr lang="en-US" altLang="en-US" sz="4000" dirty="0" err="1">
                <a:latin typeface="Times New Roman" panose="02020603050405020304" pitchFamily="18" charset="0"/>
                <a:sym typeface="Times New Roman" panose="02020603050405020304" pitchFamily="18" charset="0"/>
              </a:rPr>
              <a:t>được</a:t>
            </a:r>
            <a:r>
              <a:rPr lang="en-US" altLang="en-US" sz="4000" dirty="0">
                <a:latin typeface="Times New Roman" panose="02020603050405020304" pitchFamily="18" charset="0"/>
                <a:sym typeface="Times New Roman" panose="02020603050405020304" pitchFamily="18" charset="0"/>
              </a:rPr>
              <a:t> </a:t>
            </a:r>
            <a:r>
              <a:rPr lang="en-US" altLang="en-US" sz="4000" dirty="0" err="1">
                <a:latin typeface="Times New Roman" panose="02020603050405020304" pitchFamily="18" charset="0"/>
                <a:sym typeface="Times New Roman" panose="02020603050405020304" pitchFamily="18" charset="0"/>
              </a:rPr>
              <a:t>ích</a:t>
            </a:r>
            <a:r>
              <a:rPr lang="en-US" altLang="en-US" sz="4000" dirty="0">
                <a:latin typeface="Times New Roman" panose="02020603050405020304" pitchFamily="18" charset="0"/>
                <a:sym typeface="Times New Roman" panose="02020603050405020304" pitchFamily="18" charset="0"/>
              </a:rPr>
              <a:t> </a:t>
            </a:r>
            <a:r>
              <a:rPr lang="en-US" altLang="en-US" sz="4000" dirty="0" err="1">
                <a:latin typeface="Times New Roman" panose="02020603050405020304" pitchFamily="18" charset="0"/>
                <a:sym typeface="Times New Roman" panose="02020603050405020304" pitchFamily="18" charset="0"/>
              </a:rPr>
              <a:t>lợi</a:t>
            </a:r>
            <a:r>
              <a:rPr lang="en-US" altLang="en-US" sz="4000" dirty="0">
                <a:latin typeface="Times New Roman" panose="02020603050405020304" pitchFamily="18" charset="0"/>
                <a:sym typeface="Times New Roman" panose="02020603050405020304" pitchFamily="18" charset="0"/>
              </a:rPr>
              <a:t> </a:t>
            </a:r>
            <a:r>
              <a:rPr lang="en-US" altLang="en-US" sz="4000" dirty="0" err="1">
                <a:latin typeface="Times New Roman" panose="02020603050405020304" pitchFamily="18" charset="0"/>
                <a:sym typeface="Times New Roman" panose="02020603050405020304" pitchFamily="18" charset="0"/>
              </a:rPr>
              <a:t>của</a:t>
            </a:r>
            <a:r>
              <a:rPr lang="en-US" altLang="en-US" sz="4000" dirty="0">
                <a:latin typeface="Times New Roman" panose="02020603050405020304" pitchFamily="18" charset="0"/>
                <a:sym typeface="Times New Roman" panose="02020603050405020304" pitchFamily="18" charset="0"/>
              </a:rPr>
              <a:t> </a:t>
            </a:r>
            <a:r>
              <a:rPr lang="en-US" altLang="en-US" sz="4000" dirty="0" err="1">
                <a:latin typeface="Times New Roman" panose="02020603050405020304" pitchFamily="18" charset="0"/>
                <a:sym typeface="Times New Roman" panose="02020603050405020304" pitchFamily="18" charset="0"/>
              </a:rPr>
              <a:t>cây</a:t>
            </a:r>
            <a:r>
              <a:rPr lang="en-US" altLang="en-US" sz="4000" dirty="0">
                <a:latin typeface="Times New Roman" panose="02020603050405020304" pitchFamily="18" charset="0"/>
                <a:sym typeface="Times New Roman" panose="02020603050405020304" pitchFamily="18" charset="0"/>
              </a:rPr>
              <a:t> </a:t>
            </a:r>
            <a:r>
              <a:rPr lang="en-US" altLang="en-US" sz="4000" dirty="0" err="1">
                <a:latin typeface="Times New Roman" panose="02020603050405020304" pitchFamily="18" charset="0"/>
                <a:sym typeface="Times New Roman" panose="02020603050405020304" pitchFamily="18" charset="0"/>
              </a:rPr>
              <a:t>và</a:t>
            </a:r>
            <a:r>
              <a:rPr lang="en-US" altLang="en-US" sz="4000" dirty="0">
                <a:latin typeface="Times New Roman" panose="02020603050405020304" pitchFamily="18" charset="0"/>
                <a:sym typeface="Times New Roman" panose="02020603050405020304" pitchFamily="18" charset="0"/>
              </a:rPr>
              <a:t> </a:t>
            </a:r>
            <a:r>
              <a:rPr lang="en-US" altLang="en-US" sz="4000" dirty="0" err="1">
                <a:latin typeface="Times New Roman" panose="02020603050405020304" pitchFamily="18" charset="0"/>
                <a:sym typeface="Times New Roman" panose="02020603050405020304" pitchFamily="18" charset="0"/>
              </a:rPr>
              <a:t>tình</a:t>
            </a:r>
            <a:r>
              <a:rPr lang="en-US" altLang="en-US" sz="4000" dirty="0">
                <a:latin typeface="Times New Roman" panose="02020603050405020304" pitchFamily="18" charset="0"/>
                <a:sym typeface="Times New Roman" panose="02020603050405020304" pitchFamily="18" charset="0"/>
              </a:rPr>
              <a:t> </a:t>
            </a:r>
            <a:r>
              <a:rPr lang="en-US" altLang="en-US" sz="4000" dirty="0" err="1">
                <a:latin typeface="Times New Roman" panose="02020603050405020304" pitchFamily="18" charset="0"/>
                <a:sym typeface="Times New Roman" panose="02020603050405020304" pitchFamily="18" charset="0"/>
              </a:rPr>
              <a:t>cảm</a:t>
            </a:r>
            <a:r>
              <a:rPr lang="en-US" altLang="en-US" sz="4000" dirty="0">
                <a:latin typeface="Times New Roman" panose="02020603050405020304" pitchFamily="18" charset="0"/>
                <a:sym typeface="Times New Roman" panose="02020603050405020304" pitchFamily="18" charset="0"/>
              </a:rPr>
              <a:t> </a:t>
            </a:r>
            <a:r>
              <a:rPr lang="en-US" altLang="en-US" sz="4000" dirty="0" err="1">
                <a:latin typeface="Times New Roman" panose="02020603050405020304" pitchFamily="18" charset="0"/>
                <a:sym typeface="Times New Roman" panose="02020603050405020304" pitchFamily="18" charset="0"/>
              </a:rPr>
              <a:t>của</a:t>
            </a:r>
            <a:r>
              <a:rPr lang="en-US" altLang="en-US" sz="4000" dirty="0">
                <a:latin typeface="Times New Roman" panose="02020603050405020304" pitchFamily="18" charset="0"/>
                <a:sym typeface="Times New Roman" panose="02020603050405020304" pitchFamily="18" charset="0"/>
              </a:rPr>
              <a:t> </a:t>
            </a:r>
            <a:r>
              <a:rPr lang="en-US" altLang="en-US" sz="4000" dirty="0" err="1">
                <a:latin typeface="Times New Roman" panose="02020603050405020304" pitchFamily="18" charset="0"/>
                <a:sym typeface="Times New Roman" panose="02020603050405020304" pitchFamily="18" charset="0"/>
              </a:rPr>
              <a:t>mình</a:t>
            </a:r>
            <a:r>
              <a:rPr lang="en-US" altLang="en-US" sz="4000" dirty="0">
                <a:latin typeface="Times New Roman" panose="02020603050405020304" pitchFamily="18" charset="0"/>
                <a:sym typeface="Times New Roman" panose="02020603050405020304" pitchFamily="18" charset="0"/>
              </a:rPr>
              <a:t> </a:t>
            </a:r>
            <a:r>
              <a:rPr lang="en-US" altLang="en-US" sz="4000" dirty="0" err="1">
                <a:latin typeface="Times New Roman" panose="02020603050405020304" pitchFamily="18" charset="0"/>
                <a:sym typeface="Times New Roman" panose="02020603050405020304" pitchFamily="18" charset="0"/>
              </a:rPr>
              <a:t>đối</a:t>
            </a:r>
            <a:r>
              <a:rPr lang="en-US" altLang="en-US" sz="4000" dirty="0">
                <a:latin typeface="Times New Roman" panose="02020603050405020304" pitchFamily="18" charset="0"/>
                <a:sym typeface="Times New Roman" panose="02020603050405020304" pitchFamily="18" charset="0"/>
              </a:rPr>
              <a:t> </a:t>
            </a:r>
            <a:r>
              <a:rPr lang="en-US" altLang="en-US" sz="4000" dirty="0" err="1">
                <a:latin typeface="Times New Roman" panose="02020603050405020304" pitchFamily="18" charset="0"/>
                <a:sym typeface="Times New Roman" panose="02020603050405020304" pitchFamily="18" charset="0"/>
              </a:rPr>
              <a:t>với</a:t>
            </a:r>
            <a:r>
              <a:rPr lang="en-US" altLang="en-US" sz="4000" dirty="0">
                <a:latin typeface="Times New Roman" panose="02020603050405020304" pitchFamily="18" charset="0"/>
                <a:sym typeface="Times New Roman" panose="02020603050405020304" pitchFamily="18" charset="0"/>
              </a:rPr>
              <a:t> </a:t>
            </a:r>
            <a:r>
              <a:rPr lang="en-US" altLang="en-US" sz="4000" dirty="0" err="1">
                <a:latin typeface="Times New Roman" panose="02020603050405020304" pitchFamily="18" charset="0"/>
                <a:sym typeface="Times New Roman" panose="02020603050405020304" pitchFamily="18" charset="0"/>
              </a:rPr>
              <a:t>cây</a:t>
            </a:r>
            <a:r>
              <a:rPr lang="en-US" altLang="en-US" sz="4000" dirty="0">
                <a:latin typeface="Times New Roman" panose="02020603050405020304" pitchFamily="18" charset="0"/>
                <a:sym typeface="Times New Roman" panose="02020603050405020304" pitchFamily="18" charset="0"/>
              </a:rPr>
              <a:t> </a:t>
            </a:r>
            <a:r>
              <a:rPr lang="en-US" altLang="en-US" sz="4000" dirty="0" err="1">
                <a:latin typeface="Times New Roman" panose="02020603050405020304" pitchFamily="18" charset="0"/>
                <a:sym typeface="Times New Roman" panose="02020603050405020304" pitchFamily="18" charset="0"/>
              </a:rPr>
              <a:t>chưa</a:t>
            </a:r>
            <a:r>
              <a:rPr lang="en-US" altLang="en-US" sz="4000" dirty="0">
                <a:latin typeface="Times New Roman" panose="02020603050405020304" pitchFamily="18" charset="0"/>
                <a:sym typeface="Times New Roman" panose="02020603050405020304" pitchFamily="18" charset="0"/>
              </a:rPr>
              <a:t>?</a:t>
            </a:r>
          </a:p>
          <a:p>
            <a:endParaRPr lang="en-US" altLang="en-US" sz="4000" dirty="0">
              <a:latin typeface="Times New Roman" panose="02020603050405020304" pitchFamily="18" charset="0"/>
              <a:sym typeface="Times New Roman" panose="02020603050405020304" pitchFamily="18" charset="0"/>
            </a:endParaRPr>
          </a:p>
          <a:p>
            <a:r>
              <a:rPr lang="en-US" altLang="en-US" sz="4000" dirty="0">
                <a:latin typeface="Times New Roman" panose="02020603050405020304" pitchFamily="18" charset="0"/>
                <a:sym typeface="Times New Roman" panose="02020603050405020304" pitchFamily="18" charset="0"/>
              </a:rPr>
              <a:t>+ </a:t>
            </a:r>
            <a:r>
              <a:rPr lang="en-US" altLang="en-US" sz="4000" dirty="0" err="1">
                <a:latin typeface="Times New Roman" panose="02020603050405020304" pitchFamily="18" charset="0"/>
                <a:sym typeface="Times New Roman" panose="02020603050405020304" pitchFamily="18" charset="0"/>
              </a:rPr>
              <a:t>Cách</a:t>
            </a:r>
            <a:r>
              <a:rPr lang="en-US" altLang="en-US" sz="4000" dirty="0">
                <a:latin typeface="Times New Roman" panose="02020603050405020304" pitchFamily="18" charset="0"/>
                <a:sym typeface="Times New Roman" panose="02020603050405020304" pitchFamily="18" charset="0"/>
              </a:rPr>
              <a:t> </a:t>
            </a:r>
            <a:r>
              <a:rPr lang="en-US" altLang="en-US" sz="4000" dirty="0" err="1">
                <a:latin typeface="Times New Roman" panose="02020603050405020304" pitchFamily="18" charset="0"/>
                <a:sym typeface="Times New Roman" panose="02020603050405020304" pitchFamily="18" charset="0"/>
              </a:rPr>
              <a:t>diễn</a:t>
            </a:r>
            <a:r>
              <a:rPr lang="en-US" altLang="en-US" sz="4000" dirty="0">
                <a:latin typeface="Times New Roman" panose="02020603050405020304" pitchFamily="18" charset="0"/>
                <a:sym typeface="Times New Roman" panose="02020603050405020304" pitchFamily="18" charset="0"/>
              </a:rPr>
              <a:t> </a:t>
            </a:r>
            <a:r>
              <a:rPr lang="en-US" altLang="en-US" sz="4000" dirty="0" err="1">
                <a:latin typeface="Times New Roman" panose="02020603050405020304" pitchFamily="18" charset="0"/>
                <a:sym typeface="Times New Roman" panose="02020603050405020304" pitchFamily="18" charset="0"/>
              </a:rPr>
              <a:t>đạt</a:t>
            </a:r>
            <a:r>
              <a:rPr lang="en-US" altLang="en-US" sz="4000" dirty="0">
                <a:latin typeface="Times New Roman" panose="02020603050405020304" pitchFamily="18" charset="0"/>
                <a:sym typeface="Times New Roman" panose="02020603050405020304" pitchFamily="18" charset="0"/>
              </a:rPr>
              <a:t>, </a:t>
            </a:r>
            <a:r>
              <a:rPr lang="en-US" altLang="en-US" sz="4000" dirty="0" err="1">
                <a:latin typeface="Times New Roman" panose="02020603050405020304" pitchFamily="18" charset="0"/>
                <a:sym typeface="Times New Roman" panose="02020603050405020304" pitchFamily="18" charset="0"/>
              </a:rPr>
              <a:t>dùng</a:t>
            </a:r>
            <a:r>
              <a:rPr lang="en-US" altLang="en-US" sz="4000" dirty="0">
                <a:latin typeface="Times New Roman" panose="02020603050405020304" pitchFamily="18" charset="0"/>
                <a:sym typeface="Times New Roman" panose="02020603050405020304" pitchFamily="18" charset="0"/>
              </a:rPr>
              <a:t> </a:t>
            </a:r>
            <a:r>
              <a:rPr lang="en-US" altLang="en-US" sz="4000" dirty="0" err="1">
                <a:latin typeface="Times New Roman" panose="02020603050405020304" pitchFamily="18" charset="0"/>
                <a:sym typeface="Times New Roman" panose="02020603050405020304" pitchFamily="18" charset="0"/>
              </a:rPr>
              <a:t>từ</a:t>
            </a:r>
            <a:r>
              <a:rPr lang="en-US" altLang="en-US" sz="4000" dirty="0">
                <a:latin typeface="Times New Roman" panose="02020603050405020304" pitchFamily="18" charset="0"/>
                <a:sym typeface="Times New Roman" panose="02020603050405020304" pitchFamily="18" charset="0"/>
              </a:rPr>
              <a:t>, </a:t>
            </a:r>
            <a:r>
              <a:rPr lang="en-US" altLang="en-US" sz="4000" dirty="0" err="1">
                <a:latin typeface="Times New Roman" panose="02020603050405020304" pitchFamily="18" charset="0"/>
                <a:sym typeface="Times New Roman" panose="02020603050405020304" pitchFamily="18" charset="0"/>
              </a:rPr>
              <a:t>chính</a:t>
            </a:r>
            <a:r>
              <a:rPr lang="en-US" altLang="en-US" sz="4000" dirty="0">
                <a:latin typeface="Times New Roman" panose="02020603050405020304" pitchFamily="18" charset="0"/>
                <a:sym typeface="Times New Roman" panose="02020603050405020304" pitchFamily="18" charset="0"/>
              </a:rPr>
              <a:t> </a:t>
            </a:r>
            <a:r>
              <a:rPr lang="en-US" altLang="en-US" sz="4000" dirty="0" err="1">
                <a:latin typeface="Times New Roman" panose="02020603050405020304" pitchFamily="18" charset="0"/>
                <a:sym typeface="Times New Roman" panose="02020603050405020304" pitchFamily="18" charset="0"/>
              </a:rPr>
              <a:t>tả</a:t>
            </a:r>
            <a:r>
              <a:rPr lang="en-US" altLang="en-US" sz="4000" dirty="0">
                <a:latin typeface="Times New Roman" panose="02020603050405020304" pitchFamily="18" charset="0"/>
                <a:sym typeface="Times New Roman" panose="02020603050405020304" pitchFamily="18" charset="0"/>
              </a:rPr>
              <a:t>,…. </a:t>
            </a:r>
            <a:r>
              <a:rPr lang="en-US" altLang="en-US" sz="4000" dirty="0" err="1">
                <a:latin typeface="Times New Roman" panose="02020603050405020304" pitchFamily="18" charset="0"/>
                <a:sym typeface="Times New Roman" panose="02020603050405020304" pitchFamily="18" charset="0"/>
              </a:rPr>
              <a:t>của</a:t>
            </a:r>
            <a:r>
              <a:rPr lang="en-US" altLang="en-US" sz="4000" dirty="0">
                <a:latin typeface="Times New Roman" panose="02020603050405020304" pitchFamily="18" charset="0"/>
                <a:sym typeface="Times New Roman" panose="02020603050405020304" pitchFamily="18" charset="0"/>
              </a:rPr>
              <a:t> </a:t>
            </a:r>
            <a:r>
              <a:rPr lang="en-US" altLang="en-US" sz="4000" dirty="0" err="1">
                <a:latin typeface="Times New Roman" panose="02020603050405020304" pitchFamily="18" charset="0"/>
                <a:sym typeface="Times New Roman" panose="02020603050405020304" pitchFamily="18" charset="0"/>
              </a:rPr>
              <a:t>bạn</a:t>
            </a:r>
            <a:r>
              <a:rPr lang="en-US" altLang="en-US" sz="4000" dirty="0">
                <a:latin typeface="Times New Roman" panose="02020603050405020304" pitchFamily="18" charset="0"/>
                <a:sym typeface="Times New Roman" panose="02020603050405020304" pitchFamily="18" charset="0"/>
              </a:rPr>
              <a:t> </a:t>
            </a:r>
            <a:r>
              <a:rPr lang="en-US" altLang="en-US" sz="4000" dirty="0" err="1">
                <a:latin typeface="Times New Roman" panose="02020603050405020304" pitchFamily="18" charset="0"/>
                <a:sym typeface="Times New Roman" panose="02020603050405020304" pitchFamily="18" charset="0"/>
              </a:rPr>
              <a:t>đã</a:t>
            </a:r>
            <a:r>
              <a:rPr lang="en-US" altLang="en-US" sz="4000" dirty="0">
                <a:latin typeface="Times New Roman" panose="02020603050405020304" pitchFamily="18" charset="0"/>
                <a:sym typeface="Times New Roman" panose="02020603050405020304" pitchFamily="18" charset="0"/>
              </a:rPr>
              <a:t> </a:t>
            </a:r>
            <a:r>
              <a:rPr lang="en-US" altLang="en-US" sz="4000" dirty="0" err="1">
                <a:latin typeface="Times New Roman" panose="02020603050405020304" pitchFamily="18" charset="0"/>
                <a:sym typeface="Times New Roman" panose="02020603050405020304" pitchFamily="18" charset="0"/>
              </a:rPr>
              <a:t>đúng</a:t>
            </a:r>
            <a:r>
              <a:rPr lang="en-US" altLang="en-US" sz="4000" dirty="0">
                <a:latin typeface="Times New Roman" panose="02020603050405020304" pitchFamily="18" charset="0"/>
                <a:sym typeface="Times New Roman" panose="02020603050405020304" pitchFamily="18" charset="0"/>
              </a:rPr>
              <a:t> </a:t>
            </a:r>
            <a:r>
              <a:rPr lang="en-US" altLang="en-US" sz="4000" dirty="0" err="1">
                <a:latin typeface="Times New Roman" panose="02020603050405020304" pitchFamily="18" charset="0"/>
                <a:sym typeface="Times New Roman" panose="02020603050405020304" pitchFamily="18" charset="0"/>
              </a:rPr>
              <a:t>chưa</a:t>
            </a:r>
            <a:r>
              <a:rPr lang="en-US" altLang="en-US" sz="4000" dirty="0">
                <a:latin typeface="Times New Roman" panose="02020603050405020304" pitchFamily="18" charset="0"/>
                <a:sym typeface="Times New Roman" panose="02020603050405020304" pitchFamily="18" charset="0"/>
              </a:rPr>
              <a:t>?</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ChangeArrowheads="1"/>
          </p:cNvSpPr>
          <p:nvPr/>
        </p:nvSpPr>
        <p:spPr bwMode="auto">
          <a:xfrm>
            <a:off x="983432" y="1698892"/>
            <a:ext cx="10153128"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0000"/>
              </a:lnSpc>
            </a:pPr>
            <a:r>
              <a:rPr lang="en-US" altLang="en-US" sz="3200" b="1" dirty="0" err="1" smtClean="0">
                <a:solidFill>
                  <a:srgbClr val="FF0000"/>
                </a:solidFill>
                <a:latin typeface="Times New Roman" panose="02020603050405020304" pitchFamily="18" charset="0"/>
                <a:sym typeface="Times New Roman" panose="02020603050405020304" pitchFamily="18" charset="0"/>
              </a:rPr>
              <a:t>Em</a:t>
            </a:r>
            <a:r>
              <a:rPr lang="en-US" altLang="en-US" sz="3200" b="1" dirty="0" smtClean="0">
                <a:solidFill>
                  <a:srgbClr val="FF0000"/>
                </a:solidFill>
                <a:latin typeface="Times New Roman" panose="02020603050405020304" pitchFamily="18" charset="0"/>
                <a:sym typeface="Times New Roman" panose="02020603050405020304" pitchFamily="18" charset="0"/>
              </a:rPr>
              <a:t> </a:t>
            </a:r>
            <a:r>
              <a:rPr lang="en-US" altLang="en-US" sz="3200" b="1" dirty="0" err="1">
                <a:solidFill>
                  <a:srgbClr val="FF0000"/>
                </a:solidFill>
                <a:latin typeface="Times New Roman" panose="02020603050405020304" pitchFamily="18" charset="0"/>
                <a:sym typeface="Times New Roman" panose="02020603050405020304" pitchFamily="18" charset="0"/>
              </a:rPr>
              <a:t>hãy</a:t>
            </a:r>
            <a:r>
              <a:rPr lang="en-US" altLang="en-US" sz="3200" b="1" dirty="0">
                <a:solidFill>
                  <a:srgbClr val="FF0000"/>
                </a:solidFill>
                <a:latin typeface="Times New Roman" panose="02020603050405020304" pitchFamily="18" charset="0"/>
                <a:sym typeface="Times New Roman" panose="02020603050405020304" pitchFamily="18" charset="0"/>
              </a:rPr>
              <a:t> </a:t>
            </a:r>
            <a:r>
              <a:rPr lang="en-US" altLang="en-US" sz="3200" b="1" dirty="0" err="1">
                <a:solidFill>
                  <a:srgbClr val="FF0000"/>
                </a:solidFill>
                <a:latin typeface="Times New Roman" panose="02020603050405020304" pitchFamily="18" charset="0"/>
                <a:sym typeface="Times New Roman" panose="02020603050405020304" pitchFamily="18" charset="0"/>
              </a:rPr>
              <a:t>viết</a:t>
            </a:r>
            <a:r>
              <a:rPr lang="en-US" altLang="en-US" sz="3200" b="1" dirty="0">
                <a:solidFill>
                  <a:srgbClr val="FF0000"/>
                </a:solidFill>
                <a:latin typeface="Times New Roman" panose="02020603050405020304" pitchFamily="18" charset="0"/>
                <a:sym typeface="Times New Roman" panose="02020603050405020304" pitchFamily="18" charset="0"/>
              </a:rPr>
              <a:t> </a:t>
            </a:r>
            <a:r>
              <a:rPr lang="en-US" altLang="en-US" sz="3200" b="1" dirty="0" err="1">
                <a:solidFill>
                  <a:srgbClr val="FF0000"/>
                </a:solidFill>
                <a:latin typeface="Times New Roman" panose="02020603050405020304" pitchFamily="18" charset="0"/>
                <a:sym typeface="Times New Roman" panose="02020603050405020304" pitchFamily="18" charset="0"/>
              </a:rPr>
              <a:t>kết</a:t>
            </a:r>
            <a:r>
              <a:rPr lang="en-US" altLang="en-US" sz="3200" b="1" dirty="0">
                <a:solidFill>
                  <a:srgbClr val="FF0000"/>
                </a:solidFill>
                <a:latin typeface="Times New Roman" panose="02020603050405020304" pitchFamily="18" charset="0"/>
                <a:sym typeface="Times New Roman" panose="02020603050405020304" pitchFamily="18" charset="0"/>
              </a:rPr>
              <a:t> </a:t>
            </a:r>
            <a:r>
              <a:rPr lang="en-US" altLang="en-US" sz="3200" b="1" dirty="0" err="1">
                <a:solidFill>
                  <a:srgbClr val="FF0000"/>
                </a:solidFill>
                <a:latin typeface="Times New Roman" panose="02020603050405020304" pitchFamily="18" charset="0"/>
                <a:sym typeface="Times New Roman" panose="02020603050405020304" pitchFamily="18" charset="0"/>
              </a:rPr>
              <a:t>bài</a:t>
            </a:r>
            <a:r>
              <a:rPr lang="en-US" altLang="en-US" sz="3200" b="1" dirty="0">
                <a:solidFill>
                  <a:srgbClr val="FF0000"/>
                </a:solidFill>
                <a:latin typeface="Times New Roman" panose="02020603050405020304" pitchFamily="18" charset="0"/>
                <a:sym typeface="Times New Roman" panose="02020603050405020304" pitchFamily="18" charset="0"/>
              </a:rPr>
              <a:t> </a:t>
            </a:r>
            <a:r>
              <a:rPr lang="en-US" altLang="en-US" sz="3200" b="1" dirty="0" err="1">
                <a:solidFill>
                  <a:srgbClr val="FF0000"/>
                </a:solidFill>
                <a:latin typeface="Times New Roman" panose="02020603050405020304" pitchFamily="18" charset="0"/>
                <a:sym typeface="Times New Roman" panose="02020603050405020304" pitchFamily="18" charset="0"/>
              </a:rPr>
              <a:t>mở</a:t>
            </a:r>
            <a:r>
              <a:rPr lang="en-US" altLang="en-US" sz="3200" b="1" dirty="0">
                <a:solidFill>
                  <a:srgbClr val="FF0000"/>
                </a:solidFill>
                <a:latin typeface="Times New Roman" panose="02020603050405020304" pitchFamily="18" charset="0"/>
                <a:sym typeface="Times New Roman" panose="02020603050405020304" pitchFamily="18" charset="0"/>
              </a:rPr>
              <a:t> </a:t>
            </a:r>
            <a:r>
              <a:rPr lang="en-US" altLang="en-US" sz="3200" b="1" dirty="0" err="1">
                <a:solidFill>
                  <a:srgbClr val="FF0000"/>
                </a:solidFill>
                <a:latin typeface="Times New Roman" panose="02020603050405020304" pitchFamily="18" charset="0"/>
                <a:sym typeface="Times New Roman" panose="02020603050405020304" pitchFamily="18" charset="0"/>
              </a:rPr>
              <a:t>rộng</a:t>
            </a:r>
            <a:r>
              <a:rPr lang="en-US" altLang="en-US" sz="3200" b="1" dirty="0">
                <a:solidFill>
                  <a:srgbClr val="FF0000"/>
                </a:solidFill>
                <a:latin typeface="Times New Roman" panose="02020603050405020304" pitchFamily="18" charset="0"/>
                <a:sym typeface="Times New Roman" panose="02020603050405020304" pitchFamily="18" charset="0"/>
              </a:rPr>
              <a:t> </a:t>
            </a:r>
            <a:endParaRPr lang="vi-VN" altLang="en-US" sz="3200" b="1" dirty="0" smtClean="0">
              <a:solidFill>
                <a:srgbClr val="FF0000"/>
              </a:solidFill>
              <a:latin typeface="Times New Roman" panose="02020603050405020304" pitchFamily="18" charset="0"/>
              <a:sym typeface="Times New Roman" panose="02020603050405020304" pitchFamily="18" charset="0"/>
            </a:endParaRPr>
          </a:p>
          <a:p>
            <a:pPr algn="ctr">
              <a:lnSpc>
                <a:spcPct val="120000"/>
              </a:lnSpc>
            </a:pPr>
            <a:r>
              <a:rPr lang="en-US" altLang="en-US" sz="3200" b="1" dirty="0" err="1" smtClean="0">
                <a:solidFill>
                  <a:srgbClr val="FF0000"/>
                </a:solidFill>
                <a:latin typeface="Times New Roman" panose="02020603050405020304" pitchFamily="18" charset="0"/>
                <a:sym typeface="Times New Roman" panose="02020603050405020304" pitchFamily="18" charset="0"/>
              </a:rPr>
              <a:t>cho</a:t>
            </a:r>
            <a:r>
              <a:rPr lang="en-US" altLang="en-US" sz="3200" b="1" dirty="0" smtClean="0">
                <a:solidFill>
                  <a:srgbClr val="FF0000"/>
                </a:solidFill>
                <a:latin typeface="Times New Roman" panose="02020603050405020304" pitchFamily="18" charset="0"/>
                <a:sym typeface="Times New Roman" panose="02020603050405020304" pitchFamily="18" charset="0"/>
              </a:rPr>
              <a:t> </a:t>
            </a:r>
            <a:r>
              <a:rPr lang="en-US" altLang="en-US" sz="3200" b="1" dirty="0" err="1">
                <a:solidFill>
                  <a:srgbClr val="FF0000"/>
                </a:solidFill>
                <a:latin typeface="Times New Roman" panose="02020603050405020304" pitchFamily="18" charset="0"/>
                <a:sym typeface="Times New Roman" panose="02020603050405020304" pitchFamily="18" charset="0"/>
              </a:rPr>
              <a:t>một</a:t>
            </a:r>
            <a:r>
              <a:rPr lang="en-US" altLang="en-US" sz="3200" b="1" dirty="0">
                <a:solidFill>
                  <a:srgbClr val="FF0000"/>
                </a:solidFill>
                <a:latin typeface="Times New Roman" panose="02020603050405020304" pitchFamily="18" charset="0"/>
                <a:sym typeface="Times New Roman" panose="02020603050405020304" pitchFamily="18" charset="0"/>
              </a:rPr>
              <a:t> </a:t>
            </a:r>
            <a:r>
              <a:rPr lang="en-US" altLang="en-US" sz="3200" b="1" dirty="0" err="1">
                <a:solidFill>
                  <a:srgbClr val="FF0000"/>
                </a:solidFill>
                <a:latin typeface="Times New Roman" panose="02020603050405020304" pitchFamily="18" charset="0"/>
                <a:sym typeface="Times New Roman" panose="02020603050405020304" pitchFamily="18" charset="0"/>
              </a:rPr>
              <a:t>trong</a:t>
            </a:r>
            <a:r>
              <a:rPr lang="en-US" altLang="en-US" sz="3200" b="1" dirty="0">
                <a:solidFill>
                  <a:srgbClr val="FF0000"/>
                </a:solidFill>
                <a:latin typeface="Times New Roman" panose="02020603050405020304" pitchFamily="18" charset="0"/>
                <a:sym typeface="Times New Roman" panose="02020603050405020304" pitchFamily="18" charset="0"/>
              </a:rPr>
              <a:t> </a:t>
            </a:r>
            <a:r>
              <a:rPr lang="en-US" altLang="en-US" sz="3200" b="1" dirty="0" err="1">
                <a:solidFill>
                  <a:srgbClr val="FF0000"/>
                </a:solidFill>
                <a:latin typeface="Times New Roman" panose="02020603050405020304" pitchFamily="18" charset="0"/>
                <a:sym typeface="Times New Roman" panose="02020603050405020304" pitchFamily="18" charset="0"/>
              </a:rPr>
              <a:t>các</a:t>
            </a:r>
            <a:r>
              <a:rPr lang="en-US" altLang="en-US" sz="3200" b="1" dirty="0">
                <a:solidFill>
                  <a:srgbClr val="FF0000"/>
                </a:solidFill>
                <a:latin typeface="Times New Roman" panose="02020603050405020304" pitchFamily="18" charset="0"/>
                <a:sym typeface="Times New Roman" panose="02020603050405020304" pitchFamily="18" charset="0"/>
              </a:rPr>
              <a:t> </a:t>
            </a:r>
            <a:r>
              <a:rPr lang="en-US" altLang="en-US" sz="3200" b="1" dirty="0" err="1">
                <a:solidFill>
                  <a:srgbClr val="FF0000"/>
                </a:solidFill>
                <a:latin typeface="Times New Roman" panose="02020603050405020304" pitchFamily="18" charset="0"/>
                <a:sym typeface="Times New Roman" panose="02020603050405020304" pitchFamily="18" charset="0"/>
              </a:rPr>
              <a:t>đề</a:t>
            </a:r>
            <a:r>
              <a:rPr lang="en-US" altLang="en-US" sz="3200" b="1" dirty="0">
                <a:solidFill>
                  <a:srgbClr val="FF0000"/>
                </a:solidFill>
                <a:latin typeface="Times New Roman" panose="02020603050405020304" pitchFamily="18" charset="0"/>
                <a:sym typeface="Times New Roman" panose="02020603050405020304" pitchFamily="18" charset="0"/>
              </a:rPr>
              <a:t> </a:t>
            </a:r>
            <a:r>
              <a:rPr lang="en-US" altLang="en-US" sz="3200" b="1" dirty="0" err="1">
                <a:solidFill>
                  <a:srgbClr val="FF0000"/>
                </a:solidFill>
                <a:latin typeface="Times New Roman" panose="02020603050405020304" pitchFamily="18" charset="0"/>
                <a:sym typeface="Times New Roman" panose="02020603050405020304" pitchFamily="18" charset="0"/>
              </a:rPr>
              <a:t>bài</a:t>
            </a:r>
            <a:r>
              <a:rPr lang="en-US" altLang="en-US" sz="3200" b="1" dirty="0">
                <a:solidFill>
                  <a:srgbClr val="FF0000"/>
                </a:solidFill>
                <a:latin typeface="Times New Roman" panose="02020603050405020304" pitchFamily="18" charset="0"/>
                <a:sym typeface="Times New Roman" panose="02020603050405020304" pitchFamily="18" charset="0"/>
              </a:rPr>
              <a:t> </a:t>
            </a:r>
            <a:r>
              <a:rPr lang="en-US" altLang="en-US" sz="3200" b="1" dirty="0" err="1">
                <a:solidFill>
                  <a:srgbClr val="FF0000"/>
                </a:solidFill>
                <a:latin typeface="Times New Roman" panose="02020603050405020304" pitchFamily="18" charset="0"/>
                <a:sym typeface="Times New Roman" panose="02020603050405020304" pitchFamily="18" charset="0"/>
              </a:rPr>
              <a:t>dưới</a:t>
            </a:r>
            <a:r>
              <a:rPr lang="en-US" altLang="en-US" sz="3200" b="1" dirty="0">
                <a:solidFill>
                  <a:srgbClr val="FF0000"/>
                </a:solidFill>
                <a:latin typeface="Times New Roman" panose="02020603050405020304" pitchFamily="18" charset="0"/>
                <a:sym typeface="Times New Roman" panose="02020603050405020304" pitchFamily="18" charset="0"/>
              </a:rPr>
              <a:t> </a:t>
            </a:r>
            <a:r>
              <a:rPr lang="en-US" altLang="en-US" sz="3200" b="1" dirty="0" err="1">
                <a:solidFill>
                  <a:srgbClr val="FF0000"/>
                </a:solidFill>
                <a:latin typeface="Times New Roman" panose="02020603050405020304" pitchFamily="18" charset="0"/>
                <a:sym typeface="Times New Roman" panose="02020603050405020304" pitchFamily="18" charset="0"/>
              </a:rPr>
              <a:t>đây</a:t>
            </a:r>
            <a:r>
              <a:rPr lang="en-US" altLang="en-US" sz="3200" b="1" dirty="0" smtClean="0">
                <a:solidFill>
                  <a:srgbClr val="FF0000"/>
                </a:solidFill>
                <a:latin typeface="Times New Roman" panose="02020603050405020304" pitchFamily="18" charset="0"/>
                <a:sym typeface="Times New Roman" panose="02020603050405020304" pitchFamily="18" charset="0"/>
              </a:rPr>
              <a:t>:</a:t>
            </a:r>
            <a:endParaRPr lang="en-US" altLang="en-US" sz="3200" b="1" dirty="0">
              <a:solidFill>
                <a:srgbClr val="FF0000"/>
              </a:solidFill>
              <a:latin typeface="Times New Roman" panose="02020603050405020304" pitchFamily="18" charset="0"/>
              <a:sym typeface="Times New Roman" panose="02020603050405020304" pitchFamily="18" charset="0"/>
            </a:endParaRPr>
          </a:p>
        </p:txBody>
      </p:sp>
      <p:sp>
        <p:nvSpPr>
          <p:cNvPr id="24580" name="AutoShape 4"/>
          <p:cNvSpPr>
            <a:spLocks noChangeAspect="1" noChangeArrowheads="1"/>
          </p:cNvSpPr>
          <p:nvPr/>
        </p:nvSpPr>
        <p:spPr bwMode="auto">
          <a:xfrm>
            <a:off x="1679575" y="-142875"/>
            <a:ext cx="304800"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alibri" panose="020F0502020204030204" pitchFamily="34" charset="0"/>
              <a:cs typeface="Calibri" panose="020F0502020204030204" pitchFamily="34" charset="0"/>
              <a:sym typeface="Calibri" panose="020F0502020204030204" pitchFamily="34" charset="0"/>
            </a:endParaRPr>
          </a:p>
        </p:txBody>
      </p:sp>
      <p:sp>
        <p:nvSpPr>
          <p:cNvPr id="24581" name="AutoShape 6"/>
          <p:cNvSpPr>
            <a:spLocks noChangeAspect="1" noChangeArrowheads="1"/>
          </p:cNvSpPr>
          <p:nvPr/>
        </p:nvSpPr>
        <p:spPr bwMode="auto">
          <a:xfrm>
            <a:off x="1831975" y="7938"/>
            <a:ext cx="3048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alibri" panose="020F0502020204030204" pitchFamily="34" charset="0"/>
              <a:cs typeface="Calibri" panose="020F0502020204030204" pitchFamily="34" charset="0"/>
              <a:sym typeface="Calibri" panose="020F0502020204030204" pitchFamily="34" charset="0"/>
            </a:endParaRPr>
          </a:p>
        </p:txBody>
      </p:sp>
      <p:sp>
        <p:nvSpPr>
          <p:cNvPr id="24583" name="Rectangle 7"/>
          <p:cNvSpPr>
            <a:spLocks noChangeArrowheads="1"/>
          </p:cNvSpPr>
          <p:nvPr/>
        </p:nvSpPr>
        <p:spPr bwMode="auto">
          <a:xfrm>
            <a:off x="4189636" y="3137762"/>
            <a:ext cx="662473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altLang="en-US" sz="3200" b="1" dirty="0">
                <a:latin typeface="Times New Roman" panose="02020603050405020304" pitchFamily="18" charset="0"/>
                <a:sym typeface="Times New Roman" panose="02020603050405020304" pitchFamily="18" charset="0"/>
              </a:rPr>
              <a:t>a) </a:t>
            </a:r>
            <a:r>
              <a:rPr lang="en-US" altLang="en-US" sz="3200" b="1" dirty="0" err="1">
                <a:latin typeface="Times New Roman" panose="02020603050405020304" pitchFamily="18" charset="0"/>
                <a:sym typeface="Times New Roman" panose="02020603050405020304" pitchFamily="18" charset="0"/>
              </a:rPr>
              <a:t>Cây</a:t>
            </a:r>
            <a:r>
              <a:rPr lang="en-US" altLang="en-US" sz="3200" b="1" dirty="0">
                <a:latin typeface="Times New Roman" panose="02020603050405020304" pitchFamily="18" charset="0"/>
                <a:sym typeface="Times New Roman" panose="02020603050405020304" pitchFamily="18" charset="0"/>
              </a:rPr>
              <a:t> </a:t>
            </a:r>
            <a:r>
              <a:rPr lang="en-US" altLang="en-US" sz="3200" b="1" dirty="0" err="1">
                <a:latin typeface="Times New Roman" panose="02020603050405020304" pitchFamily="18" charset="0"/>
                <a:sym typeface="Times New Roman" panose="02020603050405020304" pitchFamily="18" charset="0"/>
              </a:rPr>
              <a:t>tre</a:t>
            </a:r>
            <a:r>
              <a:rPr lang="en-US" altLang="en-US" sz="3200" b="1" dirty="0">
                <a:latin typeface="Times New Roman" panose="02020603050405020304" pitchFamily="18" charset="0"/>
                <a:sym typeface="Times New Roman" panose="02020603050405020304" pitchFamily="18" charset="0"/>
              </a:rPr>
              <a:t> ở </a:t>
            </a:r>
            <a:r>
              <a:rPr lang="en-US" altLang="en-US" sz="3200" b="1" dirty="0" err="1">
                <a:latin typeface="Times New Roman" panose="02020603050405020304" pitchFamily="18" charset="0"/>
                <a:sym typeface="Times New Roman" panose="02020603050405020304" pitchFamily="18" charset="0"/>
              </a:rPr>
              <a:t>làng</a:t>
            </a:r>
            <a:r>
              <a:rPr lang="en-US" altLang="en-US" sz="3200" b="1" dirty="0">
                <a:latin typeface="Times New Roman" panose="02020603050405020304" pitchFamily="18" charset="0"/>
                <a:sym typeface="Times New Roman" panose="02020603050405020304" pitchFamily="18" charset="0"/>
              </a:rPr>
              <a:t> </a:t>
            </a:r>
            <a:r>
              <a:rPr lang="en-US" altLang="en-US" sz="3200" b="1" dirty="0" err="1">
                <a:latin typeface="Times New Roman" panose="02020603050405020304" pitchFamily="18" charset="0"/>
                <a:sym typeface="Times New Roman" panose="02020603050405020304" pitchFamily="18" charset="0"/>
              </a:rPr>
              <a:t>quê</a:t>
            </a:r>
            <a:r>
              <a:rPr lang="en-US" altLang="en-US" sz="3200" b="1" dirty="0">
                <a:latin typeface="Times New Roman" panose="02020603050405020304" pitchFamily="18" charset="0"/>
                <a:sym typeface="Times New Roman" panose="02020603050405020304" pitchFamily="18" charset="0"/>
              </a:rPr>
              <a:t>.</a:t>
            </a:r>
          </a:p>
          <a:p>
            <a:pPr>
              <a:lnSpc>
                <a:spcPct val="150000"/>
              </a:lnSpc>
            </a:pPr>
            <a:r>
              <a:rPr lang="en-US" altLang="en-US" sz="3200" b="1" dirty="0">
                <a:latin typeface="Times New Roman" panose="02020603050405020304" pitchFamily="18" charset="0"/>
                <a:sym typeface="Times New Roman" panose="02020603050405020304" pitchFamily="18" charset="0"/>
              </a:rPr>
              <a:t>b) </a:t>
            </a:r>
            <a:r>
              <a:rPr lang="en-US" altLang="en-US" sz="3200" b="1" dirty="0" err="1">
                <a:latin typeface="Times New Roman" panose="02020603050405020304" pitchFamily="18" charset="0"/>
                <a:sym typeface="Times New Roman" panose="02020603050405020304" pitchFamily="18" charset="0"/>
              </a:rPr>
              <a:t>Cây</a:t>
            </a:r>
            <a:r>
              <a:rPr lang="en-US" altLang="en-US" sz="3200" b="1" dirty="0">
                <a:latin typeface="Times New Roman" panose="02020603050405020304" pitchFamily="18" charset="0"/>
                <a:sym typeface="Times New Roman" panose="02020603050405020304" pitchFamily="18" charset="0"/>
              </a:rPr>
              <a:t> </a:t>
            </a:r>
            <a:r>
              <a:rPr lang="en-US" altLang="en-US" sz="3200" b="1" dirty="0" err="1">
                <a:latin typeface="Times New Roman" panose="02020603050405020304" pitchFamily="18" charset="0"/>
                <a:sym typeface="Times New Roman" panose="02020603050405020304" pitchFamily="18" charset="0"/>
              </a:rPr>
              <a:t>tràm</a:t>
            </a:r>
            <a:r>
              <a:rPr lang="en-US" altLang="en-US" sz="3200" b="1" dirty="0">
                <a:latin typeface="Times New Roman" panose="02020603050405020304" pitchFamily="18" charset="0"/>
                <a:sym typeface="Times New Roman" panose="02020603050405020304" pitchFamily="18" charset="0"/>
              </a:rPr>
              <a:t> ở </a:t>
            </a:r>
            <a:r>
              <a:rPr lang="en-US" altLang="en-US" sz="3200" b="1" dirty="0" err="1">
                <a:latin typeface="Times New Roman" panose="02020603050405020304" pitchFamily="18" charset="0"/>
                <a:sym typeface="Times New Roman" panose="02020603050405020304" pitchFamily="18" charset="0"/>
              </a:rPr>
              <a:t>quê</a:t>
            </a:r>
            <a:r>
              <a:rPr lang="en-US" altLang="en-US" sz="3200" b="1" dirty="0">
                <a:latin typeface="Times New Roman" panose="02020603050405020304" pitchFamily="18" charset="0"/>
                <a:sym typeface="Times New Roman" panose="02020603050405020304" pitchFamily="18" charset="0"/>
              </a:rPr>
              <a:t> </a:t>
            </a:r>
            <a:r>
              <a:rPr lang="en-US" altLang="en-US" sz="3200" b="1" dirty="0" err="1">
                <a:latin typeface="Times New Roman" panose="02020603050405020304" pitchFamily="18" charset="0"/>
                <a:sym typeface="Times New Roman" panose="02020603050405020304" pitchFamily="18" charset="0"/>
              </a:rPr>
              <a:t>em</a:t>
            </a:r>
            <a:r>
              <a:rPr lang="en-US" altLang="en-US" sz="3200" b="1" dirty="0">
                <a:latin typeface="Times New Roman" panose="02020603050405020304" pitchFamily="18" charset="0"/>
                <a:sym typeface="Times New Roman" panose="02020603050405020304" pitchFamily="18" charset="0"/>
              </a:rPr>
              <a:t>.</a:t>
            </a:r>
          </a:p>
          <a:p>
            <a:pPr>
              <a:lnSpc>
                <a:spcPct val="150000"/>
              </a:lnSpc>
            </a:pPr>
            <a:r>
              <a:rPr lang="en-US" altLang="en-US" sz="3200" b="1" dirty="0">
                <a:latin typeface="Times New Roman" panose="02020603050405020304" pitchFamily="18" charset="0"/>
                <a:sym typeface="Times New Roman" panose="02020603050405020304" pitchFamily="18" charset="0"/>
              </a:rPr>
              <a:t>c) </a:t>
            </a:r>
            <a:r>
              <a:rPr lang="en-US" altLang="en-US" sz="3200" b="1" dirty="0" err="1">
                <a:latin typeface="Times New Roman" panose="02020603050405020304" pitchFamily="18" charset="0"/>
                <a:sym typeface="Times New Roman" panose="02020603050405020304" pitchFamily="18" charset="0"/>
              </a:rPr>
              <a:t>Cây</a:t>
            </a:r>
            <a:r>
              <a:rPr lang="en-US" altLang="en-US" sz="3200" b="1" dirty="0">
                <a:latin typeface="Times New Roman" panose="02020603050405020304" pitchFamily="18" charset="0"/>
                <a:sym typeface="Times New Roman" panose="02020603050405020304" pitchFamily="18" charset="0"/>
              </a:rPr>
              <a:t> </a:t>
            </a:r>
            <a:r>
              <a:rPr lang="en-US" altLang="en-US" sz="3200" b="1" dirty="0" err="1">
                <a:latin typeface="Times New Roman" panose="02020603050405020304" pitchFamily="18" charset="0"/>
                <a:sym typeface="Times New Roman" panose="02020603050405020304" pitchFamily="18" charset="0"/>
              </a:rPr>
              <a:t>đa</a:t>
            </a:r>
            <a:r>
              <a:rPr lang="en-US" altLang="en-US" sz="3200" b="1" dirty="0">
                <a:latin typeface="Times New Roman" panose="02020603050405020304" pitchFamily="18" charset="0"/>
                <a:sym typeface="Times New Roman" panose="02020603050405020304" pitchFamily="18" charset="0"/>
              </a:rPr>
              <a:t> </a:t>
            </a:r>
            <a:r>
              <a:rPr lang="en-US" altLang="en-US" sz="3200" b="1" dirty="0" err="1">
                <a:latin typeface="Times New Roman" panose="02020603050405020304" pitchFamily="18" charset="0"/>
                <a:sym typeface="Times New Roman" panose="02020603050405020304" pitchFamily="18" charset="0"/>
              </a:rPr>
              <a:t>cổ</a:t>
            </a:r>
            <a:r>
              <a:rPr lang="en-US" altLang="en-US" sz="3200" b="1" dirty="0">
                <a:latin typeface="Times New Roman" panose="02020603050405020304" pitchFamily="18" charset="0"/>
                <a:sym typeface="Times New Roman" panose="02020603050405020304" pitchFamily="18" charset="0"/>
              </a:rPr>
              <a:t> </a:t>
            </a:r>
            <a:r>
              <a:rPr lang="en-US" altLang="en-US" sz="3200" b="1" dirty="0" err="1">
                <a:latin typeface="Times New Roman" panose="02020603050405020304" pitchFamily="18" charset="0"/>
                <a:sym typeface="Times New Roman" panose="02020603050405020304" pitchFamily="18" charset="0"/>
              </a:rPr>
              <a:t>thụ</a:t>
            </a:r>
            <a:r>
              <a:rPr lang="en-US" altLang="en-US" sz="3200" b="1" dirty="0">
                <a:latin typeface="Times New Roman" panose="02020603050405020304" pitchFamily="18" charset="0"/>
                <a:sym typeface="Times New Roman" panose="02020603050405020304" pitchFamily="18" charset="0"/>
              </a:rPr>
              <a:t> ở </a:t>
            </a:r>
            <a:r>
              <a:rPr lang="en-US" altLang="en-US" sz="3200" b="1" dirty="0" err="1">
                <a:latin typeface="Times New Roman" panose="02020603050405020304" pitchFamily="18" charset="0"/>
                <a:sym typeface="Times New Roman" panose="02020603050405020304" pitchFamily="18" charset="0"/>
              </a:rPr>
              <a:t>đầu</a:t>
            </a:r>
            <a:r>
              <a:rPr lang="en-US" altLang="en-US" sz="3200" b="1" dirty="0">
                <a:latin typeface="Times New Roman" panose="02020603050405020304" pitchFamily="18" charset="0"/>
                <a:sym typeface="Times New Roman" panose="02020603050405020304" pitchFamily="18" charset="0"/>
              </a:rPr>
              <a:t> </a:t>
            </a:r>
            <a:r>
              <a:rPr lang="en-US" altLang="en-US" sz="3200" b="1" dirty="0" err="1">
                <a:latin typeface="Times New Roman" panose="02020603050405020304" pitchFamily="18" charset="0"/>
                <a:sym typeface="Times New Roman" panose="02020603050405020304" pitchFamily="18" charset="0"/>
              </a:rPr>
              <a:t>làng</a:t>
            </a:r>
            <a:r>
              <a:rPr lang="en-US" altLang="en-US" sz="3200" b="1" dirty="0">
                <a:latin typeface="Times New Roman" panose="02020603050405020304" pitchFamily="18" charset="0"/>
                <a:sym typeface="Times New Roman" panose="02020603050405020304" pitchFamily="18" charset="0"/>
              </a:rPr>
              <a:t>.</a:t>
            </a:r>
            <a:endParaRPr lang="en-US" altLang="en-US" sz="3200" dirty="0"/>
          </a:p>
        </p:txBody>
      </p:sp>
      <p:pic>
        <p:nvPicPr>
          <p:cNvPr id="8" name="图片 9">
            <a:extLst>
              <a:ext uri="{FF2B5EF4-FFF2-40B4-BE49-F238E27FC236}">
                <a16:creationId xmlns:a16="http://schemas.microsoft.com/office/drawing/2014/main" xmlns="" id="{2F6D5498-FEEE-489F-A266-7A3960B7905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2928"/>
          <a:stretch/>
        </p:blipFill>
        <p:spPr>
          <a:xfrm>
            <a:off x="3328039" y="231"/>
            <a:ext cx="1723194" cy="1700577"/>
          </a:xfrm>
          <a:prstGeom prst="rect">
            <a:avLst/>
          </a:prstGeom>
        </p:spPr>
      </p:pic>
      <p:pic>
        <p:nvPicPr>
          <p:cNvPr id="9" name="Group 8">
            <a:extLst>
              <a:ext uri="{FF2B5EF4-FFF2-40B4-BE49-F238E27FC236}">
                <a16:creationId xmlns:a16="http://schemas.microsoft.com/office/drawing/2014/main" xmlns="" id="{BE5D6A66-645D-4724-B4BB-1EFBB72C96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692" r="19778" b="283"/>
          <a:stretch/>
        </p:blipFill>
        <p:spPr bwMode="auto">
          <a:xfrm>
            <a:off x="4987922" y="476672"/>
            <a:ext cx="2585847" cy="107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5931197" y="718572"/>
            <a:ext cx="1157689" cy="630942"/>
          </a:xfrm>
          <a:prstGeom prst="rect">
            <a:avLst/>
          </a:prstGeom>
          <a:noFill/>
        </p:spPr>
        <p:txBody>
          <a:bodyPr wrap="none" rtlCol="0">
            <a:spAutoFit/>
          </a:bodyPr>
          <a:lstStyle/>
          <a:p>
            <a:r>
              <a:rPr lang="vi-VN" sz="3500" b="1" dirty="0" smtClean="0">
                <a:latin typeface="+mj-lt"/>
              </a:rPr>
              <a:t>Bài</a:t>
            </a:r>
            <a:r>
              <a:rPr lang="en-US" sz="3500" b="1" dirty="0" smtClean="0">
                <a:latin typeface="+mj-lt"/>
              </a:rPr>
              <a:t> </a:t>
            </a:r>
            <a:r>
              <a:rPr lang="vi-VN" sz="3500" b="1" dirty="0">
                <a:latin typeface="+mj-lt"/>
              </a:rPr>
              <a:t>4</a:t>
            </a:r>
            <a:endParaRPr lang="en-US" sz="3500" b="1" dirty="0">
              <a:latin typeface="+mj-lt"/>
            </a:endParaRPr>
          </a:p>
        </p:txBody>
      </p:sp>
      <p:pic>
        <p:nvPicPr>
          <p:cNvPr id="12" name="Picture 21" descr="j02321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847750"/>
            <a:ext cx="4302257" cy="3082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barn(inVertical)">
                                      <p:cBhvr>
                                        <p:cTn id="7" dur="500"/>
                                        <p:tgtEl>
                                          <p:spTgt spid="245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583"/>
                                        </p:tgtEl>
                                        <p:attrNameLst>
                                          <p:attrName>style.visibility</p:attrName>
                                        </p:attrNameLst>
                                      </p:cBhvr>
                                      <p:to>
                                        <p:strVal val="visible"/>
                                      </p:to>
                                    </p:set>
                                    <p:animEffect transition="in" filter="barn(inVertical)">
                                      <p:cBhvr>
                                        <p:cTn id="12" dur="500"/>
                                        <p:tgtEl>
                                          <p:spTgt spid="24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ldLvl="0" autoUpdateAnimBg="0"/>
      <p:bldP spid="24583" grpId="0" bldLvl="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416" y="476672"/>
            <a:ext cx="10369152" cy="57606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a:spLocks noChangeArrowheads="1"/>
          </p:cNvSpPr>
          <p:nvPr/>
        </p:nvSpPr>
        <p:spPr bwMode="auto">
          <a:xfrm>
            <a:off x="3791744" y="5229200"/>
            <a:ext cx="5040560" cy="892552"/>
          </a:xfrm>
          <a:prstGeom prst="rect">
            <a:avLst/>
          </a:prstGeom>
          <a:noFill/>
          <a:ln>
            <a:noFill/>
          </a:ln>
          <a:extLst/>
        </p:spPr>
        <p:txBody>
          <a:bodyPr wrap="square">
            <a:spAutoFit/>
          </a:bodyPr>
          <a:lstStyle/>
          <a:p>
            <a:pPr>
              <a:lnSpc>
                <a:spcPct val="130000"/>
              </a:lnSpc>
            </a:pPr>
            <a:r>
              <a:rPr lang="en-US" altLang="en-US" sz="4000" b="1" dirty="0">
                <a:latin typeface="Times New Roman" panose="02020603050405020304" pitchFamily="18" charset="0"/>
                <a:sym typeface="Times New Roman" panose="02020603050405020304" pitchFamily="18" charset="0"/>
              </a:rPr>
              <a:t>a) </a:t>
            </a:r>
            <a:r>
              <a:rPr lang="en-US" altLang="en-US" sz="4000" b="1" dirty="0" err="1">
                <a:latin typeface="Times New Roman" panose="02020603050405020304" pitchFamily="18" charset="0"/>
                <a:sym typeface="Times New Roman" panose="02020603050405020304" pitchFamily="18" charset="0"/>
              </a:rPr>
              <a:t>Cây</a:t>
            </a:r>
            <a:r>
              <a:rPr lang="en-US" altLang="en-US" sz="4000" b="1" dirty="0">
                <a:latin typeface="Times New Roman" panose="02020603050405020304" pitchFamily="18" charset="0"/>
                <a:sym typeface="Times New Roman" panose="02020603050405020304" pitchFamily="18" charset="0"/>
              </a:rPr>
              <a:t> </a:t>
            </a:r>
            <a:r>
              <a:rPr lang="en-US" altLang="en-US" sz="4000" b="1" dirty="0" err="1">
                <a:latin typeface="Times New Roman" panose="02020603050405020304" pitchFamily="18" charset="0"/>
                <a:sym typeface="Times New Roman" panose="02020603050405020304" pitchFamily="18" charset="0"/>
              </a:rPr>
              <a:t>tre</a:t>
            </a:r>
            <a:r>
              <a:rPr lang="en-US" altLang="en-US" sz="4000" b="1" dirty="0">
                <a:latin typeface="Times New Roman" panose="02020603050405020304" pitchFamily="18" charset="0"/>
                <a:sym typeface="Times New Roman" panose="02020603050405020304" pitchFamily="18" charset="0"/>
              </a:rPr>
              <a:t> ở </a:t>
            </a:r>
            <a:r>
              <a:rPr lang="en-US" altLang="en-US" sz="4000" b="1" dirty="0" err="1">
                <a:latin typeface="Times New Roman" panose="02020603050405020304" pitchFamily="18" charset="0"/>
                <a:sym typeface="Times New Roman" panose="02020603050405020304" pitchFamily="18" charset="0"/>
              </a:rPr>
              <a:t>làng</a:t>
            </a:r>
            <a:r>
              <a:rPr lang="en-US" altLang="en-US" sz="4000" b="1" dirty="0">
                <a:latin typeface="Times New Roman" panose="02020603050405020304" pitchFamily="18" charset="0"/>
                <a:sym typeface="Times New Roman" panose="02020603050405020304" pitchFamily="18" charset="0"/>
              </a:rPr>
              <a:t> </a:t>
            </a:r>
            <a:r>
              <a:rPr lang="en-US" altLang="en-US" sz="4000" b="1" dirty="0" err="1">
                <a:latin typeface="Times New Roman" panose="02020603050405020304" pitchFamily="18" charset="0"/>
                <a:sym typeface="Times New Roman" panose="02020603050405020304" pitchFamily="18" charset="0"/>
              </a:rPr>
              <a:t>quê</a:t>
            </a:r>
            <a:r>
              <a:rPr lang="en-US" altLang="en-US" sz="4000" b="1" dirty="0" smtClean="0">
                <a:latin typeface="Times New Roman" panose="02020603050405020304" pitchFamily="18" charset="0"/>
                <a:sym typeface="Times New Roman" panose="02020603050405020304" pitchFamily="18" charset="0"/>
              </a:rPr>
              <a:t>.</a:t>
            </a:r>
            <a:endParaRPr lang="en-US" altLang="en-US" sz="2400" dirty="0"/>
          </a:p>
        </p:txBody>
      </p:sp>
    </p:spTree>
    <p:extLst>
      <p:ext uri="{BB962C8B-B14F-4D97-AF65-F5344CB8AC3E}">
        <p14:creationId xmlns:p14="http://schemas.microsoft.com/office/powerpoint/2010/main" val="18105922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415" y="476672"/>
            <a:ext cx="10369153" cy="5832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7"/>
          <p:cNvSpPr>
            <a:spLocks noChangeArrowheads="1"/>
          </p:cNvSpPr>
          <p:nvPr/>
        </p:nvSpPr>
        <p:spPr bwMode="auto">
          <a:xfrm>
            <a:off x="2855640" y="5416768"/>
            <a:ext cx="5184576" cy="892552"/>
          </a:xfrm>
          <a:prstGeom prst="rect">
            <a:avLst/>
          </a:prstGeom>
          <a:noFill/>
          <a:ln>
            <a:noFill/>
          </a:ln>
          <a:extLst/>
        </p:spPr>
        <p:txBody>
          <a:bodyPr wrap="square">
            <a:spAutoFit/>
          </a:bodyPr>
          <a:lstStyle/>
          <a:p>
            <a:pPr>
              <a:lnSpc>
                <a:spcPct val="130000"/>
              </a:lnSpc>
            </a:pPr>
            <a:r>
              <a:rPr lang="en-US" altLang="en-US" sz="4000" b="1" dirty="0" smtClean="0">
                <a:latin typeface="Times New Roman" panose="02020603050405020304" pitchFamily="18" charset="0"/>
                <a:sym typeface="Times New Roman" panose="02020603050405020304" pitchFamily="18" charset="0"/>
              </a:rPr>
              <a:t>b) </a:t>
            </a:r>
            <a:r>
              <a:rPr lang="en-US" altLang="en-US" sz="4000" b="1" dirty="0" err="1">
                <a:latin typeface="Times New Roman" panose="02020603050405020304" pitchFamily="18" charset="0"/>
                <a:sym typeface="Times New Roman" panose="02020603050405020304" pitchFamily="18" charset="0"/>
              </a:rPr>
              <a:t>Cây</a:t>
            </a:r>
            <a:r>
              <a:rPr lang="en-US" altLang="en-US" sz="4000" b="1" dirty="0">
                <a:latin typeface="Times New Roman" panose="02020603050405020304" pitchFamily="18" charset="0"/>
                <a:sym typeface="Times New Roman" panose="02020603050405020304" pitchFamily="18" charset="0"/>
              </a:rPr>
              <a:t> </a:t>
            </a:r>
            <a:r>
              <a:rPr lang="en-US" altLang="en-US" sz="4000" b="1" dirty="0" err="1" smtClean="0">
                <a:latin typeface="Times New Roman" panose="02020603050405020304" pitchFamily="18" charset="0"/>
                <a:sym typeface="Times New Roman" panose="02020603050405020304" pitchFamily="18" charset="0"/>
              </a:rPr>
              <a:t>tràm</a:t>
            </a:r>
            <a:r>
              <a:rPr lang="en-US" altLang="en-US" sz="4000" b="1" dirty="0" smtClean="0">
                <a:latin typeface="Times New Roman" panose="02020603050405020304" pitchFamily="18" charset="0"/>
                <a:sym typeface="Times New Roman" panose="02020603050405020304" pitchFamily="18" charset="0"/>
              </a:rPr>
              <a:t> ở </a:t>
            </a:r>
            <a:r>
              <a:rPr lang="en-US" altLang="en-US" sz="4000" b="1" dirty="0" err="1" smtClean="0">
                <a:latin typeface="Times New Roman" panose="02020603050405020304" pitchFamily="18" charset="0"/>
                <a:sym typeface="Times New Roman" panose="02020603050405020304" pitchFamily="18" charset="0"/>
              </a:rPr>
              <a:t>quê</a:t>
            </a:r>
            <a:r>
              <a:rPr lang="en-US" altLang="en-US" sz="4000" b="1" dirty="0" smtClean="0">
                <a:latin typeface="Times New Roman" panose="02020603050405020304" pitchFamily="18" charset="0"/>
                <a:sym typeface="Times New Roman" panose="02020603050405020304" pitchFamily="18" charset="0"/>
              </a:rPr>
              <a:t> </a:t>
            </a:r>
            <a:r>
              <a:rPr lang="en-US" altLang="en-US" sz="4000" b="1" dirty="0" err="1" smtClean="0">
                <a:latin typeface="Times New Roman" panose="02020603050405020304" pitchFamily="18" charset="0"/>
                <a:sym typeface="Times New Roman" panose="02020603050405020304" pitchFamily="18" charset="0"/>
              </a:rPr>
              <a:t>em</a:t>
            </a:r>
            <a:r>
              <a:rPr lang="en-US" altLang="en-US" sz="4000" b="1" dirty="0" smtClean="0">
                <a:latin typeface="Times New Roman" panose="02020603050405020304" pitchFamily="18" charset="0"/>
                <a:sym typeface="Times New Roman" panose="02020603050405020304" pitchFamily="18" charset="0"/>
              </a:rPr>
              <a:t>.</a:t>
            </a:r>
            <a:endParaRPr lang="en-US" altLang="en-US" sz="4000" b="1" dirty="0">
              <a:latin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25419889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gb" descr="142008224122"/>
          <p:cNvPicPr>
            <a:picLocks noChangeAspect="1" noChangeArrowheads="1"/>
          </p:cNvPicPr>
          <p:nvPr/>
        </p:nvPicPr>
        <p:blipFill>
          <a:blip r:embed="rId2"/>
          <a:srcRect/>
          <a:stretch>
            <a:fillRect/>
          </a:stretch>
        </p:blipFill>
        <p:spPr bwMode="auto">
          <a:xfrm>
            <a:off x="551384" y="332656"/>
            <a:ext cx="10945216" cy="6192688"/>
          </a:xfrm>
          <a:prstGeom prst="rect">
            <a:avLst/>
          </a:prstGeom>
          <a:noFill/>
          <a:ln w="9525">
            <a:noFill/>
            <a:miter lim="800000"/>
            <a:headEnd/>
            <a:tailEnd/>
          </a:ln>
        </p:spPr>
      </p:pic>
      <p:sp>
        <p:nvSpPr>
          <p:cNvPr id="6" name="Rectangle 7"/>
          <p:cNvSpPr>
            <a:spLocks noChangeArrowheads="1"/>
          </p:cNvSpPr>
          <p:nvPr/>
        </p:nvSpPr>
        <p:spPr bwMode="auto">
          <a:xfrm>
            <a:off x="2207568" y="5950026"/>
            <a:ext cx="7970440" cy="892552"/>
          </a:xfrm>
          <a:prstGeom prst="rect">
            <a:avLst/>
          </a:prstGeom>
          <a:noFill/>
          <a:ln>
            <a:noFill/>
          </a:ln>
          <a:extLst/>
        </p:spPr>
        <p:txBody>
          <a:bodyPr wrap="square">
            <a:spAutoFit/>
          </a:bodyPr>
          <a:lstStyle/>
          <a:p>
            <a:pPr algn="ctr">
              <a:lnSpc>
                <a:spcPct val="130000"/>
              </a:lnSpc>
            </a:pPr>
            <a:r>
              <a:rPr lang="en-US" altLang="en-US" sz="4000" b="1" dirty="0" smtClean="0">
                <a:latin typeface="Times New Roman" panose="02020603050405020304" pitchFamily="18" charset="0"/>
                <a:sym typeface="Times New Roman" panose="02020603050405020304" pitchFamily="18" charset="0"/>
              </a:rPr>
              <a:t>c</a:t>
            </a:r>
            <a:r>
              <a:rPr lang="en-US" altLang="en-US" sz="4000" b="1" dirty="0">
                <a:latin typeface="Times New Roman" panose="02020603050405020304" pitchFamily="18" charset="0"/>
                <a:sym typeface="Times New Roman" panose="02020603050405020304" pitchFamily="18" charset="0"/>
              </a:rPr>
              <a:t>) </a:t>
            </a:r>
            <a:r>
              <a:rPr lang="en-US" altLang="en-US" sz="4000" b="1" dirty="0" err="1">
                <a:latin typeface="Times New Roman" panose="02020603050405020304" pitchFamily="18" charset="0"/>
                <a:sym typeface="Times New Roman" panose="02020603050405020304" pitchFamily="18" charset="0"/>
              </a:rPr>
              <a:t>Cây</a:t>
            </a:r>
            <a:r>
              <a:rPr lang="en-US" altLang="en-US" sz="4000" b="1" dirty="0">
                <a:latin typeface="Times New Roman" panose="02020603050405020304" pitchFamily="18" charset="0"/>
                <a:sym typeface="Times New Roman" panose="02020603050405020304" pitchFamily="18" charset="0"/>
              </a:rPr>
              <a:t> </a:t>
            </a:r>
            <a:r>
              <a:rPr lang="en-US" altLang="en-US" sz="4000" b="1" dirty="0" err="1">
                <a:latin typeface="Times New Roman" panose="02020603050405020304" pitchFamily="18" charset="0"/>
                <a:sym typeface="Times New Roman" panose="02020603050405020304" pitchFamily="18" charset="0"/>
              </a:rPr>
              <a:t>đa</a:t>
            </a:r>
            <a:r>
              <a:rPr lang="en-US" altLang="en-US" sz="4000" b="1" dirty="0">
                <a:latin typeface="Times New Roman" panose="02020603050405020304" pitchFamily="18" charset="0"/>
                <a:sym typeface="Times New Roman" panose="02020603050405020304" pitchFamily="18" charset="0"/>
              </a:rPr>
              <a:t> </a:t>
            </a:r>
            <a:r>
              <a:rPr lang="en-US" altLang="en-US" sz="4000" b="1" dirty="0" err="1">
                <a:latin typeface="Times New Roman" panose="02020603050405020304" pitchFamily="18" charset="0"/>
                <a:sym typeface="Times New Roman" panose="02020603050405020304" pitchFamily="18" charset="0"/>
              </a:rPr>
              <a:t>cổ</a:t>
            </a:r>
            <a:r>
              <a:rPr lang="en-US" altLang="en-US" sz="4000" b="1" dirty="0">
                <a:latin typeface="Times New Roman" panose="02020603050405020304" pitchFamily="18" charset="0"/>
                <a:sym typeface="Times New Roman" panose="02020603050405020304" pitchFamily="18" charset="0"/>
              </a:rPr>
              <a:t> </a:t>
            </a:r>
            <a:r>
              <a:rPr lang="en-US" altLang="en-US" sz="4000" b="1" dirty="0" err="1">
                <a:latin typeface="Times New Roman" panose="02020603050405020304" pitchFamily="18" charset="0"/>
                <a:sym typeface="Times New Roman" panose="02020603050405020304" pitchFamily="18" charset="0"/>
              </a:rPr>
              <a:t>thụ</a:t>
            </a:r>
            <a:r>
              <a:rPr lang="en-US" altLang="en-US" sz="4000" b="1" dirty="0">
                <a:latin typeface="Times New Roman" panose="02020603050405020304" pitchFamily="18" charset="0"/>
                <a:sym typeface="Times New Roman" panose="02020603050405020304" pitchFamily="18" charset="0"/>
              </a:rPr>
              <a:t> ở </a:t>
            </a:r>
            <a:r>
              <a:rPr lang="en-US" altLang="en-US" sz="4000" b="1" dirty="0" err="1">
                <a:latin typeface="Times New Roman" panose="02020603050405020304" pitchFamily="18" charset="0"/>
                <a:sym typeface="Times New Roman" panose="02020603050405020304" pitchFamily="18" charset="0"/>
              </a:rPr>
              <a:t>đầu</a:t>
            </a:r>
            <a:r>
              <a:rPr lang="en-US" altLang="en-US" sz="4000" b="1" dirty="0">
                <a:latin typeface="Times New Roman" panose="02020603050405020304" pitchFamily="18" charset="0"/>
                <a:sym typeface="Times New Roman" panose="02020603050405020304" pitchFamily="18" charset="0"/>
              </a:rPr>
              <a:t> </a:t>
            </a:r>
            <a:r>
              <a:rPr lang="en-US" altLang="en-US" sz="4000" b="1" dirty="0" err="1">
                <a:latin typeface="Times New Roman" panose="02020603050405020304" pitchFamily="18" charset="0"/>
                <a:sym typeface="Times New Roman" panose="02020603050405020304" pitchFamily="18" charset="0"/>
              </a:rPr>
              <a:t>làng</a:t>
            </a:r>
            <a:r>
              <a:rPr lang="en-US" altLang="en-US" sz="4000" b="1" dirty="0">
                <a:latin typeface="Times New Roman" panose="02020603050405020304" pitchFamily="18" charset="0"/>
                <a:sym typeface="Times New Roman" panose="02020603050405020304" pitchFamily="18" charset="0"/>
              </a:rPr>
              <a:t>.</a:t>
            </a:r>
            <a:endParaRPr lang="en-US" altLang="en-US" sz="2400" dirty="0"/>
          </a:p>
        </p:txBody>
      </p:sp>
    </p:spTree>
    <p:extLst>
      <p:ext uri="{BB962C8B-B14F-4D97-AF65-F5344CB8AC3E}">
        <p14:creationId xmlns:p14="http://schemas.microsoft.com/office/powerpoint/2010/main" val="371229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árvore · ilustração · natureza · folha · folhas - ilustração de ..."/>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t="571" r="1855"/>
          <a:stretch/>
        </p:blipFill>
        <p:spPr bwMode="auto">
          <a:xfrm>
            <a:off x="839763" y="2185011"/>
            <a:ext cx="3398509" cy="4346187"/>
          </a:xfrm>
          <a:prstGeom prst="roundRect">
            <a:avLst>
              <a:gd name="adj" fmla="val 16667"/>
            </a:avLst>
          </a:prstGeom>
          <a:solidFill>
            <a:schemeClr val="bg2"/>
          </a:solid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
        <p:nvSpPr>
          <p:cNvPr id="4" name="Rectangle 3"/>
          <p:cNvSpPr/>
          <p:nvPr/>
        </p:nvSpPr>
        <p:spPr>
          <a:xfrm>
            <a:off x="2179918" y="493964"/>
            <a:ext cx="7933582" cy="1077218"/>
          </a:xfrm>
          <a:prstGeom prst="rect">
            <a:avLst/>
          </a:prstGeom>
          <a:noFill/>
        </p:spPr>
        <p:txBody>
          <a:bodyPr wrap="none" lIns="91440" tIns="45720" rIns="91440" bIns="45720">
            <a:spAutoFit/>
          </a:bodyPr>
          <a:lstStyle/>
          <a:p>
            <a:pPr algn="ctr"/>
            <a:r>
              <a:rPr lang="vi-VN" sz="3200" b="1" cap="none" spc="0" dirty="0" smtClean="0">
                <a:ln w="9525">
                  <a:solidFill>
                    <a:schemeClr val="bg1"/>
                  </a:solidFill>
                  <a:prstDash val="solid"/>
                </a:ln>
                <a:solidFill>
                  <a:srgbClr val="1E5623"/>
                </a:solidFill>
                <a:effectLst>
                  <a:outerShdw blurRad="12700" dist="38100" dir="2700000" algn="tl" rotWithShape="0">
                    <a:schemeClr val="accent5">
                      <a:lumMod val="60000"/>
                      <a:lumOff val="40000"/>
                    </a:schemeClr>
                  </a:outerShdw>
                </a:effectLst>
                <a:latin typeface="+mj-lt"/>
              </a:rPr>
              <a:t>? Bài văn miêu tả cây cối gồm có mấy phần?</a:t>
            </a:r>
          </a:p>
          <a:p>
            <a:pPr algn="ctr"/>
            <a:r>
              <a:rPr lang="vi-VN" sz="3200" b="1" dirty="0" smtClean="0">
                <a:ln w="9525">
                  <a:solidFill>
                    <a:schemeClr val="bg1"/>
                  </a:solidFill>
                  <a:prstDash val="solid"/>
                </a:ln>
                <a:solidFill>
                  <a:srgbClr val="1E5623"/>
                </a:solidFill>
                <a:effectLst>
                  <a:outerShdw blurRad="12700" dist="38100" dir="2700000" algn="tl" rotWithShape="0">
                    <a:schemeClr val="accent5">
                      <a:lumMod val="60000"/>
                      <a:lumOff val="40000"/>
                    </a:schemeClr>
                  </a:outerShdw>
                </a:effectLst>
                <a:latin typeface="+mj-lt"/>
              </a:rPr>
              <a:t>Nội dung của từng phần?</a:t>
            </a:r>
            <a:endParaRPr lang="en-US" sz="3200" b="1" cap="none" spc="0" dirty="0" smtClean="0">
              <a:ln w="9525">
                <a:solidFill>
                  <a:schemeClr val="bg1"/>
                </a:solidFill>
                <a:prstDash val="solid"/>
              </a:ln>
              <a:solidFill>
                <a:srgbClr val="1E5623"/>
              </a:solidFill>
              <a:effectLst>
                <a:outerShdw blurRad="12700" dist="38100" dir="2700000" algn="tl" rotWithShape="0">
                  <a:schemeClr val="accent5">
                    <a:lumMod val="60000"/>
                    <a:lumOff val="40000"/>
                  </a:schemeClr>
                </a:outerShdw>
              </a:effectLst>
              <a:latin typeface="+mj-lt"/>
            </a:endParaRPr>
          </a:p>
        </p:txBody>
      </p:sp>
      <p:sp>
        <p:nvSpPr>
          <p:cNvPr id="8" name="TextBox 7"/>
          <p:cNvSpPr txBox="1"/>
          <p:nvPr/>
        </p:nvSpPr>
        <p:spPr>
          <a:xfrm>
            <a:off x="4822795" y="1915636"/>
            <a:ext cx="1311567" cy="461665"/>
          </a:xfrm>
          <a:prstGeom prst="rect">
            <a:avLst/>
          </a:prstGeom>
          <a:noFill/>
        </p:spPr>
        <p:txBody>
          <a:bodyPr wrap="square" rtlCol="0">
            <a:spAutoFit/>
          </a:bodyPr>
          <a:lstStyle/>
          <a:p>
            <a:pPr algn="ctr"/>
            <a:r>
              <a:rPr lang="en-US" sz="2400" b="1" dirty="0" err="1" smtClean="0">
                <a:solidFill>
                  <a:srgbClr val="0000CC"/>
                </a:solidFill>
                <a:latin typeface="Times New Roman" panose="02020603050405020304" pitchFamily="18" charset="0"/>
                <a:cs typeface="Times New Roman" panose="02020603050405020304" pitchFamily="18" charset="0"/>
              </a:rPr>
              <a:t>Mở</a:t>
            </a:r>
            <a:r>
              <a:rPr lang="en-US" sz="2400" b="1" dirty="0" smtClean="0">
                <a:solidFill>
                  <a:srgbClr val="0000CC"/>
                </a:solidFill>
                <a:latin typeface="Times New Roman" panose="02020603050405020304" pitchFamily="18" charset="0"/>
                <a:cs typeface="Times New Roman" panose="02020603050405020304" pitchFamily="18" charset="0"/>
              </a:rPr>
              <a:t> </a:t>
            </a:r>
            <a:r>
              <a:rPr lang="en-US" sz="2400" b="1" dirty="0" err="1" smtClean="0">
                <a:solidFill>
                  <a:srgbClr val="0000CC"/>
                </a:solidFill>
                <a:latin typeface="Times New Roman" panose="02020603050405020304" pitchFamily="18" charset="0"/>
                <a:cs typeface="Times New Roman" panose="02020603050405020304" pitchFamily="18" charset="0"/>
              </a:rPr>
              <a:t>bài</a:t>
            </a:r>
            <a:r>
              <a:rPr lang="en-US" sz="2400" b="1" dirty="0" smtClean="0">
                <a:solidFill>
                  <a:srgbClr val="0000CC"/>
                </a:solidFill>
                <a:latin typeface="Times New Roman" panose="02020603050405020304" pitchFamily="18" charset="0"/>
                <a:cs typeface="Times New Roman" panose="02020603050405020304" pitchFamily="18" charset="0"/>
              </a:rPr>
              <a:t>:</a:t>
            </a:r>
            <a:endParaRPr lang="en-US" sz="2400" b="1" dirty="0">
              <a:solidFill>
                <a:srgbClr val="0000CC"/>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937472" y="3436115"/>
            <a:ext cx="1503715" cy="461665"/>
          </a:xfrm>
          <a:prstGeom prst="rect">
            <a:avLst/>
          </a:prstGeom>
          <a:noFill/>
        </p:spPr>
        <p:txBody>
          <a:bodyPr wrap="square" rtlCol="0">
            <a:spAutoFit/>
          </a:bodyPr>
          <a:lstStyle/>
          <a:p>
            <a:pPr algn="ctr"/>
            <a:r>
              <a:rPr lang="en-US" sz="2400" b="1" dirty="0" err="1" smtClean="0">
                <a:solidFill>
                  <a:srgbClr val="0000CC"/>
                </a:solidFill>
                <a:latin typeface="Times New Roman" panose="02020603050405020304" pitchFamily="18" charset="0"/>
                <a:cs typeface="Times New Roman" panose="02020603050405020304" pitchFamily="18" charset="0"/>
              </a:rPr>
              <a:t>Thân</a:t>
            </a:r>
            <a:r>
              <a:rPr lang="en-US" sz="2400" b="1" dirty="0" smtClean="0">
                <a:solidFill>
                  <a:srgbClr val="0000CC"/>
                </a:solidFill>
                <a:latin typeface="Times New Roman" panose="02020603050405020304" pitchFamily="18" charset="0"/>
                <a:cs typeface="Times New Roman" panose="02020603050405020304" pitchFamily="18" charset="0"/>
              </a:rPr>
              <a:t> </a:t>
            </a:r>
            <a:r>
              <a:rPr lang="en-US" sz="2400" b="1" dirty="0" err="1" smtClean="0">
                <a:solidFill>
                  <a:srgbClr val="0000CC"/>
                </a:solidFill>
                <a:latin typeface="Times New Roman" panose="02020603050405020304" pitchFamily="18" charset="0"/>
                <a:cs typeface="Times New Roman" panose="02020603050405020304" pitchFamily="18" charset="0"/>
              </a:rPr>
              <a:t>bài</a:t>
            </a:r>
            <a:endParaRPr lang="en-US" sz="2400" b="1" dirty="0">
              <a:solidFill>
                <a:srgbClr val="0000CC"/>
              </a:solidFill>
              <a:latin typeface="Times New Roman" panose="02020603050405020304" pitchFamily="18" charset="0"/>
              <a:cs typeface="Times New Roman" panose="02020603050405020304" pitchFamily="18" charset="0"/>
            </a:endParaRPr>
          </a:p>
        </p:txBody>
      </p:sp>
      <p:cxnSp>
        <p:nvCxnSpPr>
          <p:cNvPr id="10" name="Straight Arrow Connector 9"/>
          <p:cNvCxnSpPr/>
          <p:nvPr/>
        </p:nvCxnSpPr>
        <p:spPr>
          <a:xfrm flipV="1">
            <a:off x="6367156" y="3262772"/>
            <a:ext cx="443661" cy="372082"/>
          </a:xfrm>
          <a:prstGeom prst="straightConnector1">
            <a:avLst/>
          </a:prstGeom>
          <a:ln w="28575">
            <a:solidFill>
              <a:srgbClr val="0000CC"/>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397462" y="3801547"/>
            <a:ext cx="507830" cy="282763"/>
          </a:xfrm>
          <a:prstGeom prst="straightConnector1">
            <a:avLst/>
          </a:prstGeom>
          <a:ln w="28575">
            <a:solidFill>
              <a:srgbClr val="0000CC"/>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651377" y="2972953"/>
            <a:ext cx="4741886" cy="461665"/>
          </a:xfrm>
          <a:prstGeom prst="rect">
            <a:avLst/>
          </a:prstGeom>
          <a:noFill/>
        </p:spPr>
        <p:txBody>
          <a:bodyPr wrap="square" rtlCol="0">
            <a:spAutoFit/>
          </a:bodyPr>
          <a:lstStyle/>
          <a:p>
            <a:pPr algn="ctr"/>
            <a:r>
              <a:rPr lang="en-US" sz="2400" b="1" dirty="0" err="1" smtClean="0">
                <a:solidFill>
                  <a:srgbClr val="660033"/>
                </a:solidFill>
                <a:latin typeface="Times New Roman" panose="02020603050405020304" pitchFamily="18" charset="0"/>
                <a:cs typeface="Times New Roman" panose="02020603050405020304" pitchFamily="18" charset="0"/>
              </a:rPr>
              <a:t>Tả</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từng</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thời</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kì</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phát</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triển</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của</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cây</a:t>
            </a:r>
            <a:endParaRPr lang="en-US" sz="2400" b="1" dirty="0">
              <a:solidFill>
                <a:srgbClr val="660033"/>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6861581" y="3763127"/>
            <a:ext cx="3477592" cy="461665"/>
          </a:xfrm>
          <a:prstGeom prst="rect">
            <a:avLst/>
          </a:prstGeom>
          <a:noFill/>
        </p:spPr>
        <p:txBody>
          <a:bodyPr wrap="square" rtlCol="0">
            <a:spAutoFit/>
          </a:bodyPr>
          <a:lstStyle/>
          <a:p>
            <a:pPr algn="ctr"/>
            <a:r>
              <a:rPr lang="en-US" sz="2400" b="1" dirty="0" err="1" smtClean="0">
                <a:solidFill>
                  <a:srgbClr val="660033"/>
                </a:solidFill>
                <a:latin typeface="Times New Roman" panose="02020603050405020304" pitchFamily="18" charset="0"/>
                <a:cs typeface="Times New Roman" panose="02020603050405020304" pitchFamily="18" charset="0"/>
              </a:rPr>
              <a:t>Tả</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từng</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bộ</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phận</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của</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cây</a:t>
            </a:r>
            <a:endParaRPr lang="en-US" sz="2400" b="1" dirty="0">
              <a:solidFill>
                <a:srgbClr val="660033"/>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4868361" y="5106896"/>
            <a:ext cx="1373449" cy="461665"/>
          </a:xfrm>
          <a:prstGeom prst="rect">
            <a:avLst/>
          </a:prstGeom>
          <a:noFill/>
        </p:spPr>
        <p:txBody>
          <a:bodyPr wrap="square" rtlCol="0">
            <a:spAutoFit/>
          </a:bodyPr>
          <a:lstStyle/>
          <a:p>
            <a:pPr algn="ctr"/>
            <a:r>
              <a:rPr lang="en-US" sz="2400" b="1" dirty="0" err="1" smtClean="0">
                <a:solidFill>
                  <a:srgbClr val="0000CC"/>
                </a:solidFill>
                <a:latin typeface="Times New Roman" panose="02020603050405020304" pitchFamily="18" charset="0"/>
                <a:cs typeface="Times New Roman" panose="02020603050405020304" pitchFamily="18" charset="0"/>
              </a:rPr>
              <a:t>Kết</a:t>
            </a:r>
            <a:r>
              <a:rPr lang="en-US" sz="2400" b="1" dirty="0" smtClean="0">
                <a:solidFill>
                  <a:srgbClr val="0000CC"/>
                </a:solidFill>
                <a:latin typeface="Times New Roman" panose="02020603050405020304" pitchFamily="18" charset="0"/>
                <a:cs typeface="Times New Roman" panose="02020603050405020304" pitchFamily="18" charset="0"/>
              </a:rPr>
              <a:t> </a:t>
            </a:r>
            <a:r>
              <a:rPr lang="en-US" sz="2400" b="1" dirty="0" err="1" smtClean="0">
                <a:solidFill>
                  <a:srgbClr val="0000CC"/>
                </a:solidFill>
                <a:latin typeface="Times New Roman" panose="02020603050405020304" pitchFamily="18" charset="0"/>
                <a:cs typeface="Times New Roman" panose="02020603050405020304" pitchFamily="18" charset="0"/>
              </a:rPr>
              <a:t>bài</a:t>
            </a:r>
            <a:endParaRPr lang="en-US" sz="2400" b="1" dirty="0">
              <a:solidFill>
                <a:srgbClr val="0000CC"/>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6746137" y="4553152"/>
            <a:ext cx="3025277" cy="461665"/>
          </a:xfrm>
          <a:prstGeom prst="rect">
            <a:avLst/>
          </a:prstGeom>
          <a:noFill/>
        </p:spPr>
        <p:txBody>
          <a:bodyPr wrap="square" rtlCol="0">
            <a:spAutoFit/>
          </a:bodyPr>
          <a:lstStyle/>
          <a:p>
            <a:pPr algn="just"/>
            <a:r>
              <a:rPr lang="en-US" sz="2400" b="1" dirty="0" err="1" smtClean="0">
                <a:solidFill>
                  <a:srgbClr val="660033"/>
                </a:solidFill>
                <a:latin typeface="Times New Roman" panose="02020603050405020304" pitchFamily="18" charset="0"/>
                <a:cs typeface="Times New Roman" panose="02020603050405020304" pitchFamily="18" charset="0"/>
              </a:rPr>
              <a:t>Nêu</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lợi</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ích</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của</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cây</a:t>
            </a:r>
            <a:endParaRPr lang="en-US" sz="2400" b="1" dirty="0">
              <a:solidFill>
                <a:srgbClr val="660033"/>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6906308" y="5106896"/>
            <a:ext cx="3571209" cy="461665"/>
          </a:xfrm>
          <a:prstGeom prst="rect">
            <a:avLst/>
          </a:prstGeom>
          <a:noFill/>
        </p:spPr>
        <p:txBody>
          <a:bodyPr wrap="square" rtlCol="0">
            <a:spAutoFit/>
          </a:bodyPr>
          <a:lstStyle/>
          <a:p>
            <a:pPr algn="just"/>
            <a:r>
              <a:rPr lang="en-US" sz="2400" b="1" dirty="0" err="1" smtClean="0">
                <a:solidFill>
                  <a:srgbClr val="660033"/>
                </a:solidFill>
                <a:latin typeface="Times New Roman" panose="02020603050405020304" pitchFamily="18" charset="0"/>
                <a:cs typeface="Times New Roman" panose="02020603050405020304" pitchFamily="18" charset="0"/>
              </a:rPr>
              <a:t>Ấn</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tượng</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đặc</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biệt</a:t>
            </a:r>
            <a:endParaRPr lang="en-US" sz="2400" b="1" dirty="0">
              <a:solidFill>
                <a:srgbClr val="660033"/>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6963123" y="5664739"/>
            <a:ext cx="3514394" cy="461665"/>
          </a:xfrm>
          <a:prstGeom prst="rect">
            <a:avLst/>
          </a:prstGeom>
          <a:noFill/>
        </p:spPr>
        <p:txBody>
          <a:bodyPr wrap="square" rtlCol="0">
            <a:spAutoFit/>
          </a:bodyPr>
          <a:lstStyle/>
          <a:p>
            <a:pPr algn="just"/>
            <a:r>
              <a:rPr lang="en-US" sz="2400" b="1" dirty="0" err="1" smtClean="0">
                <a:solidFill>
                  <a:srgbClr val="660033"/>
                </a:solidFill>
                <a:latin typeface="Times New Roman" panose="02020603050405020304" pitchFamily="18" charset="0"/>
                <a:cs typeface="Times New Roman" panose="02020603050405020304" pitchFamily="18" charset="0"/>
              </a:rPr>
              <a:t>Tình</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cảm</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của</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người</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tả</a:t>
            </a:r>
            <a:endParaRPr lang="en-US" sz="2400" b="1" dirty="0">
              <a:solidFill>
                <a:srgbClr val="660033"/>
              </a:solidFill>
              <a:latin typeface="Times New Roman" panose="02020603050405020304" pitchFamily="18" charset="0"/>
              <a:cs typeface="Times New Roman" panose="02020603050405020304" pitchFamily="18" charset="0"/>
            </a:endParaRPr>
          </a:p>
        </p:txBody>
      </p:sp>
      <p:cxnSp>
        <p:nvCxnSpPr>
          <p:cNvPr id="18" name="Straight Arrow Connector 17"/>
          <p:cNvCxnSpPr/>
          <p:nvPr/>
        </p:nvCxnSpPr>
        <p:spPr>
          <a:xfrm flipV="1">
            <a:off x="6180326" y="5433907"/>
            <a:ext cx="737937" cy="1"/>
          </a:xfrm>
          <a:prstGeom prst="straightConnector1">
            <a:avLst/>
          </a:prstGeom>
          <a:ln w="28575">
            <a:solidFill>
              <a:srgbClr val="0000CC"/>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6146709" y="4843970"/>
            <a:ext cx="599428" cy="535065"/>
          </a:xfrm>
          <a:prstGeom prst="straightConnector1">
            <a:avLst/>
          </a:prstGeom>
          <a:ln w="28575">
            <a:solidFill>
              <a:srgbClr val="0000CC"/>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146709" y="5530085"/>
            <a:ext cx="758583" cy="365487"/>
          </a:xfrm>
          <a:prstGeom prst="straightConnector1">
            <a:avLst/>
          </a:prstGeom>
          <a:ln w="28575">
            <a:solidFill>
              <a:srgbClr val="0000CC"/>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740325" y="1907219"/>
            <a:ext cx="5016582" cy="461665"/>
          </a:xfrm>
          <a:prstGeom prst="rect">
            <a:avLst/>
          </a:prstGeom>
          <a:noFill/>
        </p:spPr>
        <p:txBody>
          <a:bodyPr wrap="square" rtlCol="0">
            <a:spAutoFit/>
          </a:bodyPr>
          <a:lstStyle/>
          <a:p>
            <a:pPr algn="ct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Tả</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hoặc</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giới</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thiệu</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bao</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quát</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về</a:t>
            </a:r>
            <a:r>
              <a:rPr lang="en-US" sz="2400" b="1" dirty="0" smtClean="0">
                <a:solidFill>
                  <a:srgbClr val="660033"/>
                </a:solidFill>
                <a:latin typeface="Times New Roman" panose="02020603050405020304" pitchFamily="18" charset="0"/>
                <a:cs typeface="Times New Roman" panose="02020603050405020304" pitchFamily="18" charset="0"/>
              </a:rPr>
              <a:t> </a:t>
            </a:r>
            <a:r>
              <a:rPr lang="en-US" sz="2400" b="1" dirty="0" err="1" smtClean="0">
                <a:solidFill>
                  <a:srgbClr val="660033"/>
                </a:solidFill>
                <a:latin typeface="Times New Roman" panose="02020603050405020304" pitchFamily="18" charset="0"/>
                <a:cs typeface="Times New Roman" panose="02020603050405020304" pitchFamily="18" charset="0"/>
              </a:rPr>
              <a:t>cây</a:t>
            </a:r>
            <a:endParaRPr lang="en-US" sz="2400" b="1" dirty="0">
              <a:solidFill>
                <a:srgbClr val="660033"/>
              </a:solidFill>
              <a:latin typeface="Times New Roman" panose="02020603050405020304" pitchFamily="18" charset="0"/>
              <a:cs typeface="Times New Roman" panose="02020603050405020304" pitchFamily="18" charset="0"/>
            </a:endParaRPr>
          </a:p>
        </p:txBody>
      </p:sp>
      <p:cxnSp>
        <p:nvCxnSpPr>
          <p:cNvPr id="6" name="Straight Arrow Connector 5"/>
          <p:cNvCxnSpPr/>
          <p:nvPr/>
        </p:nvCxnSpPr>
        <p:spPr>
          <a:xfrm flipV="1">
            <a:off x="3929047" y="2170959"/>
            <a:ext cx="968917" cy="960533"/>
          </a:xfrm>
          <a:prstGeom prst="straightConnector1">
            <a:avLst/>
          </a:prstGeom>
          <a:ln w="28575">
            <a:solidFill>
              <a:srgbClr val="0000CC"/>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197008" y="3755152"/>
            <a:ext cx="851769" cy="0"/>
          </a:xfrm>
          <a:prstGeom prst="straightConnector1">
            <a:avLst/>
          </a:prstGeom>
          <a:ln w="28575">
            <a:solidFill>
              <a:srgbClr val="0000CC"/>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718647" y="4520778"/>
            <a:ext cx="1308246" cy="816951"/>
          </a:xfrm>
          <a:prstGeom prst="straightConnector1">
            <a:avLst/>
          </a:prstGeom>
          <a:ln w="28575">
            <a:solidFill>
              <a:srgbClr val="0000C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44394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500"/>
                                        <p:tgtEl>
                                          <p:spTgt spid="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circle(in)">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circle(in)">
                                      <p:cBhvr>
                                        <p:cTn id="28" dur="500"/>
                                        <p:tgtEl>
                                          <p:spTgt spid="22"/>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circle(in)">
                                      <p:cBhvr>
                                        <p:cTn id="36" dur="500"/>
                                        <p:tgtEl>
                                          <p:spTgt spid="10"/>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ircle(in)">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circle(in)">
                                      <p:cBhvr>
                                        <p:cTn id="44" dur="500"/>
                                        <p:tgtEl>
                                          <p:spTgt spid="11"/>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circle(in)">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circle(in)">
                                      <p:cBhvr>
                                        <p:cTn id="52" dur="500"/>
                                        <p:tgtEl>
                                          <p:spTgt spid="24"/>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circle(in)">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circle(in)">
                                      <p:cBhvr>
                                        <p:cTn id="60" dur="500"/>
                                        <p:tgtEl>
                                          <p:spTgt spid="19"/>
                                        </p:tgtEl>
                                      </p:cBhvr>
                                    </p:animEffect>
                                  </p:childTnLst>
                                </p:cTn>
                              </p:par>
                              <p:par>
                                <p:cTn id="61" presetID="6" presetClass="entr" presetSubtype="16"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circle(in)">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circle(in)">
                                      <p:cBhvr>
                                        <p:cTn id="68" dur="500"/>
                                        <p:tgtEl>
                                          <p:spTgt spid="18"/>
                                        </p:tgtEl>
                                      </p:cBhvr>
                                    </p:animEffect>
                                  </p:childTnLst>
                                </p:cTn>
                              </p:par>
                              <p:par>
                                <p:cTn id="69" presetID="6"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circle(in)">
                                      <p:cBhvr>
                                        <p:cTn id="71" dur="500"/>
                                        <p:tgtEl>
                                          <p:spTgt spid="16"/>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nodeType="click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circle(in)">
                                      <p:cBhvr>
                                        <p:cTn id="76" dur="500"/>
                                        <p:tgtEl>
                                          <p:spTgt spid="20"/>
                                        </p:tgtEl>
                                      </p:cBhvr>
                                    </p:animEffect>
                                  </p:childTnLst>
                                </p:cTn>
                              </p:par>
                              <p:par>
                                <p:cTn id="77" presetID="6" presetClass="entr" presetSubtype="16"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circle(in)">
                                      <p:cBhvr>
                                        <p:cTn id="7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2" grpId="0"/>
      <p:bldP spid="13" grpId="0"/>
      <p:bldP spid="14" grpId="0"/>
      <p:bldP spid="15" grpId="0"/>
      <p:bldP spid="16" grpId="0"/>
      <p:bldP spid="17" grpId="0"/>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imgb" descr="Tre1"/>
          <p:cNvPicPr>
            <a:picLocks noChangeAspect="1" noChangeArrowheads="1"/>
          </p:cNvPicPr>
          <p:nvPr/>
        </p:nvPicPr>
        <p:blipFill>
          <a:blip r:embed="rId2"/>
          <a:srcRect/>
          <a:stretch>
            <a:fillRect/>
          </a:stretch>
        </p:blipFill>
        <p:spPr bwMode="auto">
          <a:xfrm>
            <a:off x="6248400" y="476672"/>
            <a:ext cx="5320208" cy="6264696"/>
          </a:xfrm>
          <a:prstGeom prst="rect">
            <a:avLst/>
          </a:prstGeom>
          <a:noFill/>
          <a:ln w="9525">
            <a:noFill/>
            <a:miter lim="800000"/>
            <a:headEnd/>
            <a:tailEnd/>
          </a:ln>
        </p:spPr>
      </p:pic>
      <p:sp>
        <p:nvSpPr>
          <p:cNvPr id="9" name="Text Box 4"/>
          <p:cNvSpPr txBox="1">
            <a:spLocks noChangeArrowheads="1"/>
          </p:cNvSpPr>
          <p:nvPr/>
        </p:nvSpPr>
        <p:spPr bwMode="auto">
          <a:xfrm>
            <a:off x="1055440" y="476672"/>
            <a:ext cx="4829944" cy="6048672"/>
          </a:xfrm>
          <a:prstGeom prst="rect">
            <a:avLst/>
          </a:prstGeom>
          <a:noFill/>
          <a:ln w="9525">
            <a:noFill/>
            <a:miter lim="800000"/>
            <a:headEnd/>
            <a:tailEnd/>
          </a:ln>
        </p:spPr>
        <p:txBody>
          <a:bodyPr/>
          <a:lstStyle/>
          <a:p>
            <a:pPr algn="just">
              <a:lnSpc>
                <a:spcPct val="120000"/>
              </a:lnSpc>
              <a:spcBef>
                <a:spcPts val="600"/>
              </a:spcBef>
            </a:pPr>
            <a:r>
              <a:rPr lang="en-US" sz="3200" b="1" dirty="0">
                <a:solidFill>
                  <a:srgbClr val="0D0D0D"/>
                </a:solidFill>
                <a:latin typeface="Times New Roman" panose="02020603050405020304" pitchFamily="18" charset="0"/>
                <a:cs typeface="Times New Roman" panose="02020603050405020304" pitchFamily="18" charset="0"/>
              </a:rPr>
              <a:t>      Tre </a:t>
            </a:r>
            <a:r>
              <a:rPr lang="en-US" sz="3200" b="1" dirty="0" err="1">
                <a:solidFill>
                  <a:srgbClr val="0D0D0D"/>
                </a:solidFill>
                <a:latin typeface="Times New Roman" panose="02020603050405020304" pitchFamily="18" charset="0"/>
                <a:cs typeface="Times New Roman" panose="02020603050405020304" pitchFamily="18" charset="0"/>
              </a:rPr>
              <a:t>gắn</a:t>
            </a:r>
            <a:r>
              <a:rPr lang="en-US" sz="3200" b="1" dirty="0">
                <a:solidFill>
                  <a:srgbClr val="0D0D0D"/>
                </a:solidFill>
                <a:latin typeface="Times New Roman" panose="02020603050405020304" pitchFamily="18" charset="0"/>
                <a:cs typeface="Times New Roman" panose="02020603050405020304" pitchFamily="18" charset="0"/>
              </a:rPr>
              <a:t> </a:t>
            </a:r>
            <a:r>
              <a:rPr lang="en-US" sz="3200" b="1" dirty="0" err="1" smtClean="0">
                <a:solidFill>
                  <a:srgbClr val="0D0D0D"/>
                </a:solidFill>
                <a:latin typeface="Times New Roman" panose="02020603050405020304" pitchFamily="18" charset="0"/>
                <a:cs typeface="Times New Roman" panose="02020603050405020304" pitchFamily="18" charset="0"/>
              </a:rPr>
              <a:t>bó</a:t>
            </a:r>
            <a:r>
              <a:rPr lang="vi-VN" sz="3200" b="1" dirty="0">
                <a:solidFill>
                  <a:srgbClr val="0D0D0D"/>
                </a:solidFill>
                <a:latin typeface="Times New Roman" panose="02020603050405020304" pitchFamily="18" charset="0"/>
                <a:cs typeface="Times New Roman" panose="02020603050405020304" pitchFamily="18" charset="0"/>
              </a:rPr>
              <a:t> </a:t>
            </a:r>
            <a:r>
              <a:rPr lang="en-US" sz="3200" b="1" dirty="0" err="1" smtClean="0">
                <a:solidFill>
                  <a:srgbClr val="0D0D0D"/>
                </a:solidFill>
                <a:latin typeface="Times New Roman" panose="02020603050405020304" pitchFamily="18" charset="0"/>
                <a:cs typeface="Times New Roman" panose="02020603050405020304" pitchFamily="18" charset="0"/>
              </a:rPr>
              <a:t>với</a:t>
            </a:r>
            <a:r>
              <a:rPr lang="en-US" sz="3200" b="1" dirty="0" smtClean="0">
                <a:solidFill>
                  <a:srgbClr val="0D0D0D"/>
                </a:solidFill>
                <a:latin typeface="Times New Roman" panose="02020603050405020304" pitchFamily="18" charset="0"/>
                <a:cs typeface="Times New Roman" panose="02020603050405020304" pitchFamily="18" charset="0"/>
              </a:rPr>
              <a:t> </a:t>
            </a:r>
            <a:r>
              <a:rPr lang="en-US" sz="3200" b="1" dirty="0" err="1">
                <a:solidFill>
                  <a:srgbClr val="0D0D0D"/>
                </a:solidFill>
                <a:latin typeface="Times New Roman" panose="02020603050405020304" pitchFamily="18" charset="0"/>
                <a:cs typeface="Times New Roman" panose="02020603050405020304" pitchFamily="18" charset="0"/>
              </a:rPr>
              <a:t>tuổi</a:t>
            </a:r>
            <a:r>
              <a:rPr lang="en-US" sz="3200" b="1" dirty="0">
                <a:solidFill>
                  <a:srgbClr val="0D0D0D"/>
                </a:solidFill>
                <a:latin typeface="Times New Roman" panose="02020603050405020304" pitchFamily="18" charset="0"/>
                <a:cs typeface="Times New Roman" panose="02020603050405020304" pitchFamily="18" charset="0"/>
              </a:rPr>
              <a:t> </a:t>
            </a:r>
            <a:r>
              <a:rPr lang="en-US" sz="3200" b="1" dirty="0" err="1">
                <a:solidFill>
                  <a:srgbClr val="0D0D0D"/>
                </a:solidFill>
                <a:latin typeface="Times New Roman" panose="02020603050405020304" pitchFamily="18" charset="0"/>
                <a:cs typeface="Times New Roman" panose="02020603050405020304" pitchFamily="18" charset="0"/>
              </a:rPr>
              <a:t>thơ</a:t>
            </a:r>
            <a:r>
              <a:rPr lang="en-US" sz="3200" b="1" dirty="0">
                <a:solidFill>
                  <a:srgbClr val="0D0D0D"/>
                </a:solidFill>
                <a:latin typeface="Times New Roman" panose="02020603050405020304" pitchFamily="18" charset="0"/>
                <a:cs typeface="Times New Roman" panose="02020603050405020304" pitchFamily="18" charset="0"/>
              </a:rPr>
              <a:t> </a:t>
            </a:r>
            <a:r>
              <a:rPr lang="en-US" sz="3200" b="1" dirty="0" err="1">
                <a:solidFill>
                  <a:srgbClr val="0D0D0D"/>
                </a:solidFill>
                <a:latin typeface="Times New Roman" panose="02020603050405020304" pitchFamily="18" charset="0"/>
                <a:cs typeface="Times New Roman" panose="02020603050405020304" pitchFamily="18" charset="0"/>
              </a:rPr>
              <a:t>của</a:t>
            </a:r>
            <a:r>
              <a:rPr lang="en-US" sz="3200" b="1" dirty="0">
                <a:solidFill>
                  <a:srgbClr val="0D0D0D"/>
                </a:solidFill>
                <a:latin typeface="Times New Roman" panose="02020603050405020304" pitchFamily="18" charset="0"/>
                <a:cs typeface="Times New Roman" panose="02020603050405020304" pitchFamily="18" charset="0"/>
              </a:rPr>
              <a:t> </a:t>
            </a:r>
            <a:r>
              <a:rPr lang="en-US" sz="3200" b="1" dirty="0" err="1">
                <a:solidFill>
                  <a:srgbClr val="0D0D0D"/>
                </a:solidFill>
                <a:latin typeface="Times New Roman" panose="02020603050405020304" pitchFamily="18" charset="0"/>
                <a:cs typeface="Times New Roman" panose="02020603050405020304" pitchFamily="18" charset="0"/>
              </a:rPr>
              <a:t>em</a:t>
            </a:r>
            <a:r>
              <a:rPr lang="en-US" sz="3200" b="1" dirty="0">
                <a:solidFill>
                  <a:srgbClr val="0D0D0D"/>
                </a:solidFill>
                <a:latin typeface="Times New Roman" panose="02020603050405020304" pitchFamily="18" charset="0"/>
                <a:cs typeface="Times New Roman" panose="02020603050405020304" pitchFamily="18" charset="0"/>
              </a:rPr>
              <a:t>, </a:t>
            </a:r>
            <a:r>
              <a:rPr lang="en-US" sz="3200" b="1" dirty="0" err="1">
                <a:solidFill>
                  <a:srgbClr val="0D0D0D"/>
                </a:solidFill>
                <a:latin typeface="Times New Roman" panose="02020603050405020304" pitchFamily="18" charset="0"/>
                <a:cs typeface="Times New Roman" panose="02020603050405020304" pitchFamily="18" charset="0"/>
              </a:rPr>
              <a:t>gắn</a:t>
            </a:r>
            <a:r>
              <a:rPr lang="en-US" sz="3200" b="1" dirty="0">
                <a:solidFill>
                  <a:srgbClr val="0D0D0D"/>
                </a:solidFill>
                <a:latin typeface="Times New Roman" panose="02020603050405020304" pitchFamily="18" charset="0"/>
                <a:cs typeface="Times New Roman" panose="02020603050405020304" pitchFamily="18" charset="0"/>
              </a:rPr>
              <a:t> </a:t>
            </a:r>
            <a:r>
              <a:rPr lang="en-US" sz="3200" b="1" dirty="0" err="1">
                <a:solidFill>
                  <a:srgbClr val="0D0D0D"/>
                </a:solidFill>
                <a:latin typeface="Times New Roman" panose="02020603050405020304" pitchFamily="18" charset="0"/>
                <a:cs typeface="Times New Roman" panose="02020603050405020304" pitchFamily="18" charset="0"/>
              </a:rPr>
              <a:t>bó</a:t>
            </a:r>
            <a:r>
              <a:rPr lang="en-US" sz="3200" b="1" dirty="0">
                <a:solidFill>
                  <a:srgbClr val="0D0D0D"/>
                </a:solidFill>
                <a:latin typeface="Times New Roman" panose="02020603050405020304" pitchFamily="18" charset="0"/>
                <a:cs typeface="Times New Roman" panose="02020603050405020304" pitchFamily="18" charset="0"/>
              </a:rPr>
              <a:t> </a:t>
            </a:r>
            <a:r>
              <a:rPr lang="en-US" sz="3200" b="1" dirty="0" err="1">
                <a:solidFill>
                  <a:srgbClr val="0D0D0D"/>
                </a:solidFill>
                <a:latin typeface="Times New Roman" panose="02020603050405020304" pitchFamily="18" charset="0"/>
                <a:cs typeface="Times New Roman" panose="02020603050405020304" pitchFamily="18" charset="0"/>
              </a:rPr>
              <a:t>với</a:t>
            </a:r>
            <a:r>
              <a:rPr lang="en-US" sz="3200" b="1" dirty="0">
                <a:solidFill>
                  <a:srgbClr val="0D0D0D"/>
                </a:solidFill>
                <a:latin typeface="Times New Roman" panose="02020603050405020304" pitchFamily="18" charset="0"/>
                <a:cs typeface="Times New Roman" panose="02020603050405020304" pitchFamily="18" charset="0"/>
              </a:rPr>
              <a:t> </a:t>
            </a:r>
            <a:r>
              <a:rPr lang="en-US" sz="3200" b="1" dirty="0" err="1">
                <a:solidFill>
                  <a:srgbClr val="0D0D0D"/>
                </a:solidFill>
                <a:latin typeface="Times New Roman" panose="02020603050405020304" pitchFamily="18" charset="0"/>
                <a:cs typeface="Times New Roman" panose="02020603050405020304" pitchFamily="18" charset="0"/>
              </a:rPr>
              <a:t>những</a:t>
            </a:r>
            <a:r>
              <a:rPr lang="en-US" sz="3200" b="1" dirty="0">
                <a:solidFill>
                  <a:srgbClr val="0D0D0D"/>
                </a:solidFill>
                <a:latin typeface="Times New Roman" panose="02020603050405020304" pitchFamily="18" charset="0"/>
                <a:cs typeface="Times New Roman" panose="02020603050405020304" pitchFamily="18" charset="0"/>
              </a:rPr>
              <a:t> </a:t>
            </a:r>
            <a:r>
              <a:rPr lang="en-US" sz="3200" b="1" dirty="0" err="1">
                <a:solidFill>
                  <a:srgbClr val="0D0D0D"/>
                </a:solidFill>
                <a:latin typeface="Times New Roman" panose="02020603050405020304" pitchFamily="18" charset="0"/>
                <a:cs typeface="Times New Roman" panose="02020603050405020304" pitchFamily="18" charset="0"/>
              </a:rPr>
              <a:t>kỉ</a:t>
            </a:r>
            <a:r>
              <a:rPr lang="en-US" sz="3200" b="1" dirty="0">
                <a:solidFill>
                  <a:srgbClr val="0D0D0D"/>
                </a:solidFill>
                <a:latin typeface="Times New Roman" panose="02020603050405020304" pitchFamily="18" charset="0"/>
                <a:cs typeface="Times New Roman" panose="02020603050405020304" pitchFamily="18" charset="0"/>
              </a:rPr>
              <a:t> </a:t>
            </a:r>
            <a:r>
              <a:rPr lang="en-US" sz="3200" b="1" dirty="0" err="1">
                <a:solidFill>
                  <a:srgbClr val="0D0D0D"/>
                </a:solidFill>
                <a:latin typeface="Times New Roman" panose="02020603050405020304" pitchFamily="18" charset="0"/>
                <a:cs typeface="Times New Roman" panose="02020603050405020304" pitchFamily="18" charset="0"/>
              </a:rPr>
              <a:t>niệm</a:t>
            </a:r>
            <a:r>
              <a:rPr lang="en-US" sz="3200" b="1" dirty="0">
                <a:solidFill>
                  <a:srgbClr val="0D0D0D"/>
                </a:solidFill>
                <a:latin typeface="Times New Roman" panose="02020603050405020304" pitchFamily="18" charset="0"/>
                <a:cs typeface="Times New Roman" panose="02020603050405020304" pitchFamily="18" charset="0"/>
              </a:rPr>
              <a:t> </a:t>
            </a:r>
            <a:r>
              <a:rPr lang="en-US" sz="3200" b="1" dirty="0" err="1">
                <a:solidFill>
                  <a:srgbClr val="0D0D0D"/>
                </a:solidFill>
                <a:latin typeface="Times New Roman" panose="02020603050405020304" pitchFamily="18" charset="0"/>
                <a:cs typeface="Times New Roman" panose="02020603050405020304" pitchFamily="18" charset="0"/>
              </a:rPr>
              <a:t>về</a:t>
            </a:r>
            <a:r>
              <a:rPr lang="en-US" sz="3200" b="1" dirty="0">
                <a:solidFill>
                  <a:srgbClr val="0D0D0D"/>
                </a:solidFill>
                <a:latin typeface="Times New Roman" panose="02020603050405020304" pitchFamily="18" charset="0"/>
                <a:cs typeface="Times New Roman" panose="02020603050405020304" pitchFamily="18" charset="0"/>
              </a:rPr>
              <a:t> </a:t>
            </a:r>
            <a:r>
              <a:rPr lang="en-US" sz="3200" b="1" dirty="0" err="1">
                <a:solidFill>
                  <a:srgbClr val="0D0D0D"/>
                </a:solidFill>
                <a:latin typeface="Times New Roman" panose="02020603050405020304" pitchFamily="18" charset="0"/>
                <a:cs typeface="Times New Roman" panose="02020603050405020304" pitchFamily="18" charset="0"/>
              </a:rPr>
              <a:t>quê</a:t>
            </a:r>
            <a:r>
              <a:rPr lang="en-US" sz="3200" b="1" dirty="0">
                <a:solidFill>
                  <a:srgbClr val="0D0D0D"/>
                </a:solidFill>
                <a:latin typeface="Times New Roman" panose="02020603050405020304" pitchFamily="18" charset="0"/>
                <a:cs typeface="Times New Roman" panose="02020603050405020304" pitchFamily="18" charset="0"/>
              </a:rPr>
              <a:t> </a:t>
            </a:r>
            <a:r>
              <a:rPr lang="en-US" sz="3200" b="1" dirty="0" err="1">
                <a:solidFill>
                  <a:srgbClr val="0D0D0D"/>
                </a:solidFill>
                <a:latin typeface="Times New Roman" panose="02020603050405020304" pitchFamily="18" charset="0"/>
                <a:cs typeface="Times New Roman" panose="02020603050405020304" pitchFamily="18" charset="0"/>
              </a:rPr>
              <a:t>hương</a:t>
            </a:r>
            <a:r>
              <a:rPr lang="en-US" sz="3200" b="1" dirty="0">
                <a:solidFill>
                  <a:srgbClr val="0D0D0D"/>
                </a:solidFill>
                <a:latin typeface="Times New Roman" panose="02020603050405020304" pitchFamily="18" charset="0"/>
                <a:cs typeface="Times New Roman" panose="02020603050405020304" pitchFamily="18" charset="0"/>
              </a:rPr>
              <a:t>. </a:t>
            </a:r>
            <a:r>
              <a:rPr lang="en-US" sz="3200" b="1" dirty="0" err="1">
                <a:solidFill>
                  <a:srgbClr val="0D0D0D"/>
                </a:solidFill>
                <a:latin typeface="Times New Roman" panose="02020603050405020304" pitchFamily="18" charset="0"/>
                <a:cs typeface="Times New Roman" panose="02020603050405020304" pitchFamily="18" charset="0"/>
              </a:rPr>
              <a:t>Trong</a:t>
            </a:r>
            <a:r>
              <a:rPr lang="en-US" sz="3200" b="1" dirty="0">
                <a:solidFill>
                  <a:srgbClr val="0D0D0D"/>
                </a:solidFill>
                <a:latin typeface="Times New Roman" panose="02020603050405020304" pitchFamily="18" charset="0"/>
                <a:cs typeface="Times New Roman" panose="02020603050405020304" pitchFamily="18" charset="0"/>
              </a:rPr>
              <a:t> </a:t>
            </a:r>
            <a:r>
              <a:rPr lang="en-US" sz="3200" b="1" dirty="0" err="1">
                <a:solidFill>
                  <a:srgbClr val="0D0D0D"/>
                </a:solidFill>
                <a:latin typeface="Times New Roman" panose="02020603050405020304" pitchFamily="18" charset="0"/>
                <a:cs typeface="Times New Roman" panose="02020603050405020304" pitchFamily="18" charset="0"/>
              </a:rPr>
              <a:t>em</a:t>
            </a:r>
            <a:r>
              <a:rPr lang="en-US" sz="3200" b="1" dirty="0">
                <a:solidFill>
                  <a:srgbClr val="0D0D0D"/>
                </a:solidFill>
                <a:latin typeface="Times New Roman" panose="02020603050405020304" pitchFamily="18" charset="0"/>
                <a:cs typeface="Times New Roman" panose="02020603050405020304" pitchFamily="18" charset="0"/>
              </a:rPr>
              <a:t> </a:t>
            </a:r>
            <a:r>
              <a:rPr lang="en-US" sz="3200" b="1" dirty="0" err="1">
                <a:solidFill>
                  <a:srgbClr val="0D0D0D"/>
                </a:solidFill>
                <a:latin typeface="Times New Roman" panose="02020603050405020304" pitchFamily="18" charset="0"/>
                <a:cs typeface="Times New Roman" panose="02020603050405020304" pitchFamily="18" charset="0"/>
              </a:rPr>
              <a:t>luôn</a:t>
            </a:r>
            <a:r>
              <a:rPr lang="en-US" sz="3200" b="1" dirty="0">
                <a:solidFill>
                  <a:srgbClr val="0D0D0D"/>
                </a:solidFill>
                <a:latin typeface="Times New Roman" panose="02020603050405020304" pitchFamily="18" charset="0"/>
                <a:cs typeface="Times New Roman" panose="02020603050405020304" pitchFamily="18" charset="0"/>
              </a:rPr>
              <a:t> in </a:t>
            </a:r>
            <a:r>
              <a:rPr lang="en-US" sz="3200" b="1" dirty="0" err="1">
                <a:solidFill>
                  <a:srgbClr val="0D0D0D"/>
                </a:solidFill>
                <a:latin typeface="Times New Roman" panose="02020603050405020304" pitchFamily="18" charset="0"/>
                <a:cs typeface="Times New Roman" panose="02020603050405020304" pitchFamily="18" charset="0"/>
              </a:rPr>
              <a:t>đậm</a:t>
            </a:r>
            <a:r>
              <a:rPr lang="en-US" sz="3200" b="1" dirty="0">
                <a:solidFill>
                  <a:srgbClr val="0D0D0D"/>
                </a:solidFill>
                <a:latin typeface="Times New Roman" panose="02020603050405020304" pitchFamily="18" charset="0"/>
                <a:cs typeface="Times New Roman" panose="02020603050405020304" pitchFamily="18" charset="0"/>
              </a:rPr>
              <a:t> </a:t>
            </a:r>
            <a:r>
              <a:rPr lang="en-US" sz="3200" b="1" dirty="0" err="1">
                <a:solidFill>
                  <a:srgbClr val="0D0D0D"/>
                </a:solidFill>
                <a:latin typeface="Times New Roman" panose="02020603050405020304" pitchFamily="18" charset="0"/>
                <a:cs typeface="Times New Roman" panose="02020603050405020304" pitchFamily="18" charset="0"/>
              </a:rPr>
              <a:t>hình</a:t>
            </a:r>
            <a:r>
              <a:rPr lang="en-US" sz="3200" b="1" dirty="0">
                <a:solidFill>
                  <a:srgbClr val="0D0D0D"/>
                </a:solidFill>
                <a:latin typeface="Times New Roman" panose="02020603050405020304" pitchFamily="18" charset="0"/>
                <a:cs typeface="Times New Roman" panose="02020603050405020304" pitchFamily="18" charset="0"/>
              </a:rPr>
              <a:t> </a:t>
            </a:r>
            <a:r>
              <a:rPr lang="en-US" sz="3200" b="1" dirty="0" err="1">
                <a:solidFill>
                  <a:srgbClr val="0D0D0D"/>
                </a:solidFill>
                <a:latin typeface="Times New Roman" panose="02020603050405020304" pitchFamily="18" charset="0"/>
                <a:cs typeface="Times New Roman" panose="02020603050405020304" pitchFamily="18" charset="0"/>
              </a:rPr>
              <a:t>ảnh</a:t>
            </a:r>
            <a:r>
              <a:rPr lang="en-US" sz="3200" b="1" dirty="0">
                <a:solidFill>
                  <a:srgbClr val="0D0D0D"/>
                </a:solidFill>
                <a:latin typeface="Times New Roman" panose="02020603050405020304" pitchFamily="18" charset="0"/>
                <a:cs typeface="Times New Roman" panose="02020603050405020304" pitchFamily="18" charset="0"/>
              </a:rPr>
              <a:t> </a:t>
            </a:r>
            <a:r>
              <a:rPr lang="en-US" sz="3200" b="1" dirty="0" err="1">
                <a:solidFill>
                  <a:srgbClr val="0D0D0D"/>
                </a:solidFill>
                <a:latin typeface="Times New Roman" panose="02020603050405020304" pitchFamily="18" charset="0"/>
                <a:cs typeface="Times New Roman" panose="02020603050405020304" pitchFamily="18" charset="0"/>
              </a:rPr>
              <a:t>cây</a:t>
            </a:r>
            <a:r>
              <a:rPr lang="en-US" sz="3200" b="1" dirty="0">
                <a:solidFill>
                  <a:srgbClr val="0D0D0D"/>
                </a:solidFill>
                <a:latin typeface="Times New Roman" panose="02020603050405020304" pitchFamily="18" charset="0"/>
                <a:cs typeface="Times New Roman" panose="02020603050405020304" pitchFamily="18" charset="0"/>
              </a:rPr>
              <a:t> </a:t>
            </a:r>
            <a:r>
              <a:rPr lang="en-US" sz="3200" b="1" dirty="0" err="1">
                <a:solidFill>
                  <a:srgbClr val="0D0D0D"/>
                </a:solidFill>
                <a:latin typeface="Times New Roman" panose="02020603050405020304" pitchFamily="18" charset="0"/>
                <a:cs typeface="Times New Roman" panose="02020603050405020304" pitchFamily="18" charset="0"/>
              </a:rPr>
              <a:t>tre</a:t>
            </a:r>
            <a:r>
              <a:rPr lang="en-US" sz="3200" b="1" dirty="0">
                <a:solidFill>
                  <a:srgbClr val="0D0D0D"/>
                </a:solidFill>
                <a:latin typeface="Times New Roman" panose="02020603050405020304" pitchFamily="18" charset="0"/>
                <a:cs typeface="Times New Roman" panose="02020603050405020304" pitchFamily="18" charset="0"/>
              </a:rPr>
              <a:t> </a:t>
            </a:r>
            <a:r>
              <a:rPr lang="en-US" sz="3200" b="1" dirty="0" err="1">
                <a:solidFill>
                  <a:srgbClr val="0D0D0D"/>
                </a:solidFill>
                <a:latin typeface="Times New Roman" panose="02020603050405020304" pitchFamily="18" charset="0"/>
                <a:cs typeface="Times New Roman" panose="02020603050405020304" pitchFamily="18" charset="0"/>
              </a:rPr>
              <a:t>tượng</a:t>
            </a:r>
            <a:r>
              <a:rPr lang="en-US" sz="3200" b="1" dirty="0">
                <a:solidFill>
                  <a:srgbClr val="0D0D0D"/>
                </a:solidFill>
                <a:latin typeface="Times New Roman" panose="02020603050405020304" pitchFamily="18" charset="0"/>
                <a:cs typeface="Times New Roman" panose="02020603050405020304" pitchFamily="18" charset="0"/>
              </a:rPr>
              <a:t> </a:t>
            </a:r>
            <a:r>
              <a:rPr lang="en-US" sz="3200" b="1" dirty="0" err="1">
                <a:solidFill>
                  <a:srgbClr val="0D0D0D"/>
                </a:solidFill>
                <a:latin typeface="Times New Roman" panose="02020603050405020304" pitchFamily="18" charset="0"/>
                <a:cs typeface="Times New Roman" panose="02020603050405020304" pitchFamily="18" charset="0"/>
              </a:rPr>
              <a:t>trưng</a:t>
            </a:r>
            <a:r>
              <a:rPr lang="en-US" sz="3200" b="1" dirty="0">
                <a:solidFill>
                  <a:srgbClr val="0D0D0D"/>
                </a:solidFill>
                <a:latin typeface="Times New Roman" panose="02020603050405020304" pitchFamily="18" charset="0"/>
                <a:cs typeface="Times New Roman" panose="02020603050405020304" pitchFamily="18" charset="0"/>
              </a:rPr>
              <a:t> </a:t>
            </a:r>
            <a:r>
              <a:rPr lang="en-US" sz="3200" b="1" dirty="0" err="1">
                <a:solidFill>
                  <a:srgbClr val="0D0D0D"/>
                </a:solidFill>
                <a:latin typeface="Times New Roman" panose="02020603050405020304" pitchFamily="18" charset="0"/>
                <a:cs typeface="Times New Roman" panose="02020603050405020304" pitchFamily="18" charset="0"/>
              </a:rPr>
              <a:t>cho</a:t>
            </a:r>
            <a:r>
              <a:rPr lang="en-US" sz="3200" b="1" dirty="0">
                <a:solidFill>
                  <a:srgbClr val="0D0D0D"/>
                </a:solidFill>
                <a:latin typeface="Times New Roman" panose="02020603050405020304" pitchFamily="18" charset="0"/>
                <a:cs typeface="Times New Roman" panose="02020603050405020304" pitchFamily="18" charset="0"/>
              </a:rPr>
              <a:t> </a:t>
            </a:r>
            <a:r>
              <a:rPr lang="en-US" sz="3200" b="1" dirty="0" err="1">
                <a:solidFill>
                  <a:srgbClr val="0D0D0D"/>
                </a:solidFill>
                <a:latin typeface="Times New Roman" panose="02020603050405020304" pitchFamily="18" charset="0"/>
                <a:cs typeface="Times New Roman" panose="02020603050405020304" pitchFamily="18" charset="0"/>
              </a:rPr>
              <a:t>những</a:t>
            </a:r>
            <a:r>
              <a:rPr lang="en-US" sz="3200" b="1" dirty="0">
                <a:solidFill>
                  <a:srgbClr val="0D0D0D"/>
                </a:solidFill>
                <a:latin typeface="Times New Roman" panose="02020603050405020304" pitchFamily="18" charset="0"/>
                <a:cs typeface="Times New Roman" panose="02020603050405020304" pitchFamily="18" charset="0"/>
              </a:rPr>
              <a:t> con </a:t>
            </a:r>
            <a:r>
              <a:rPr lang="en-US" sz="3200" b="1" dirty="0" err="1">
                <a:solidFill>
                  <a:srgbClr val="0D0D0D"/>
                </a:solidFill>
                <a:latin typeface="Times New Roman" panose="02020603050405020304" pitchFamily="18" charset="0"/>
                <a:cs typeface="Times New Roman" panose="02020603050405020304" pitchFamily="18" charset="0"/>
              </a:rPr>
              <a:t>người</a:t>
            </a:r>
            <a:r>
              <a:rPr lang="en-US" sz="3200" b="1" dirty="0">
                <a:solidFill>
                  <a:srgbClr val="0D0D0D"/>
                </a:solidFill>
                <a:latin typeface="Times New Roman" panose="02020603050405020304" pitchFamily="18" charset="0"/>
                <a:cs typeface="Times New Roman" panose="02020603050405020304" pitchFamily="18" charset="0"/>
              </a:rPr>
              <a:t> </a:t>
            </a:r>
            <a:r>
              <a:rPr lang="en-US" sz="3200" b="1" dirty="0" err="1">
                <a:solidFill>
                  <a:srgbClr val="0D0D0D"/>
                </a:solidFill>
                <a:latin typeface="Times New Roman" panose="02020603050405020304" pitchFamily="18" charset="0"/>
                <a:cs typeface="Times New Roman" panose="02020603050405020304" pitchFamily="18" charset="0"/>
              </a:rPr>
              <a:t>Việt</a:t>
            </a:r>
            <a:r>
              <a:rPr lang="en-US" sz="3200" b="1" dirty="0">
                <a:solidFill>
                  <a:srgbClr val="0D0D0D"/>
                </a:solidFill>
                <a:latin typeface="Times New Roman" panose="02020603050405020304" pitchFamily="18" charset="0"/>
                <a:cs typeface="Times New Roman" panose="02020603050405020304" pitchFamily="18" charset="0"/>
              </a:rPr>
              <a:t> Nam </a:t>
            </a:r>
            <a:r>
              <a:rPr lang="en-US" sz="3200" b="1" dirty="0" err="1">
                <a:solidFill>
                  <a:srgbClr val="0D0D0D"/>
                </a:solidFill>
                <a:latin typeface="Times New Roman" panose="02020603050405020304" pitchFamily="18" charset="0"/>
                <a:cs typeface="Times New Roman" panose="02020603050405020304" pitchFamily="18" charset="0"/>
              </a:rPr>
              <a:t>hiền</a:t>
            </a:r>
            <a:r>
              <a:rPr lang="en-US" sz="3200" b="1" dirty="0">
                <a:solidFill>
                  <a:srgbClr val="0D0D0D"/>
                </a:solidFill>
                <a:latin typeface="Times New Roman" panose="02020603050405020304" pitchFamily="18" charset="0"/>
                <a:cs typeface="Times New Roman" panose="02020603050405020304" pitchFamily="18" charset="0"/>
              </a:rPr>
              <a:t> </a:t>
            </a:r>
            <a:r>
              <a:rPr lang="en-US" sz="3200" b="1" dirty="0" err="1">
                <a:solidFill>
                  <a:srgbClr val="0D0D0D"/>
                </a:solidFill>
                <a:latin typeface="Times New Roman" panose="02020603050405020304" pitchFamily="18" charset="0"/>
                <a:cs typeface="Times New Roman" panose="02020603050405020304" pitchFamily="18" charset="0"/>
              </a:rPr>
              <a:t>lành</a:t>
            </a:r>
            <a:r>
              <a:rPr lang="en-US" sz="3200" b="1" dirty="0">
                <a:solidFill>
                  <a:srgbClr val="0D0D0D"/>
                </a:solidFill>
                <a:latin typeface="Times New Roman" panose="02020603050405020304" pitchFamily="18" charset="0"/>
                <a:cs typeface="Times New Roman" panose="02020603050405020304" pitchFamily="18" charset="0"/>
              </a:rPr>
              <a:t>, </a:t>
            </a:r>
            <a:r>
              <a:rPr lang="en-US" sz="3200" b="1" dirty="0" err="1">
                <a:solidFill>
                  <a:srgbClr val="0D0D0D"/>
                </a:solidFill>
                <a:latin typeface="Times New Roman" panose="02020603050405020304" pitchFamily="18" charset="0"/>
                <a:cs typeface="Times New Roman" panose="02020603050405020304" pitchFamily="18" charset="0"/>
              </a:rPr>
              <a:t>chất</a:t>
            </a:r>
            <a:r>
              <a:rPr lang="en-US" sz="3200" b="1" dirty="0">
                <a:solidFill>
                  <a:srgbClr val="0D0D0D"/>
                </a:solidFill>
                <a:latin typeface="Times New Roman" panose="02020603050405020304" pitchFamily="18" charset="0"/>
                <a:cs typeface="Times New Roman" panose="02020603050405020304" pitchFamily="18" charset="0"/>
              </a:rPr>
              <a:t> </a:t>
            </a:r>
            <a:r>
              <a:rPr lang="en-US" sz="3200" b="1" dirty="0" err="1">
                <a:solidFill>
                  <a:srgbClr val="0D0D0D"/>
                </a:solidFill>
                <a:latin typeface="Times New Roman" panose="02020603050405020304" pitchFamily="18" charset="0"/>
                <a:cs typeface="Times New Roman" panose="02020603050405020304" pitchFamily="18" charset="0"/>
              </a:rPr>
              <a:t>phát</a:t>
            </a:r>
            <a:r>
              <a:rPr lang="en-US" sz="3200" b="1" dirty="0">
                <a:solidFill>
                  <a:srgbClr val="0D0D0D"/>
                </a:solidFill>
                <a:latin typeface="Times New Roman" panose="02020603050405020304" pitchFamily="18" charset="0"/>
                <a:cs typeface="Times New Roman" panose="02020603050405020304" pitchFamily="18" charset="0"/>
              </a:rPr>
              <a:t>, </a:t>
            </a:r>
            <a:r>
              <a:rPr lang="en-US" sz="3200" b="1" dirty="0" err="1">
                <a:solidFill>
                  <a:srgbClr val="0D0D0D"/>
                </a:solidFill>
                <a:latin typeface="Times New Roman" panose="02020603050405020304" pitchFamily="18" charset="0"/>
                <a:cs typeface="Times New Roman" panose="02020603050405020304" pitchFamily="18" charset="0"/>
              </a:rPr>
              <a:t>cần</a:t>
            </a:r>
            <a:r>
              <a:rPr lang="en-US" sz="3200" b="1" dirty="0">
                <a:solidFill>
                  <a:srgbClr val="0D0D0D"/>
                </a:solidFill>
                <a:latin typeface="Times New Roman" panose="02020603050405020304" pitchFamily="18" charset="0"/>
                <a:cs typeface="Times New Roman" panose="02020603050405020304" pitchFamily="18" charset="0"/>
              </a:rPr>
              <a:t> </a:t>
            </a:r>
            <a:r>
              <a:rPr lang="en-US" sz="3200" b="1" dirty="0" err="1">
                <a:solidFill>
                  <a:srgbClr val="0D0D0D"/>
                </a:solidFill>
                <a:latin typeface="Times New Roman" panose="02020603050405020304" pitchFamily="18" charset="0"/>
                <a:cs typeface="Times New Roman" panose="02020603050405020304" pitchFamily="18" charset="0"/>
              </a:rPr>
              <a:t>cù</a:t>
            </a:r>
            <a:r>
              <a:rPr lang="en-US" sz="3200" b="1" dirty="0">
                <a:solidFill>
                  <a:srgbClr val="0D0D0D"/>
                </a:solidFill>
                <a:latin typeface="Times New Roman" panose="02020603050405020304" pitchFamily="18" charset="0"/>
                <a:cs typeface="Times New Roman" panose="02020603050405020304" pitchFamily="18" charset="0"/>
              </a:rPr>
              <a:t> </a:t>
            </a:r>
            <a:r>
              <a:rPr lang="en-US" sz="3200" b="1" dirty="0" err="1">
                <a:solidFill>
                  <a:srgbClr val="0D0D0D"/>
                </a:solidFill>
                <a:latin typeface="Times New Roman" panose="02020603050405020304" pitchFamily="18" charset="0"/>
                <a:cs typeface="Times New Roman" panose="02020603050405020304" pitchFamily="18" charset="0"/>
              </a:rPr>
              <a:t>và</a:t>
            </a:r>
            <a:r>
              <a:rPr lang="en-US" sz="3200" b="1" dirty="0">
                <a:solidFill>
                  <a:srgbClr val="0D0D0D"/>
                </a:solidFill>
                <a:latin typeface="Times New Roman" panose="02020603050405020304" pitchFamily="18" charset="0"/>
                <a:cs typeface="Times New Roman" panose="02020603050405020304" pitchFamily="18" charset="0"/>
              </a:rPr>
              <a:t> </a:t>
            </a:r>
            <a:r>
              <a:rPr lang="en-US" sz="3200" b="1" dirty="0" err="1">
                <a:solidFill>
                  <a:srgbClr val="0D0D0D"/>
                </a:solidFill>
                <a:latin typeface="Times New Roman" panose="02020603050405020304" pitchFamily="18" charset="0"/>
                <a:cs typeface="Times New Roman" panose="02020603050405020304" pitchFamily="18" charset="0"/>
              </a:rPr>
              <a:t>giàu</a:t>
            </a:r>
            <a:r>
              <a:rPr lang="en-US" sz="3200" b="1" dirty="0">
                <a:solidFill>
                  <a:srgbClr val="0D0D0D"/>
                </a:solidFill>
                <a:latin typeface="Times New Roman" panose="02020603050405020304" pitchFamily="18" charset="0"/>
                <a:cs typeface="Times New Roman" panose="02020603050405020304" pitchFamily="18" charset="0"/>
              </a:rPr>
              <a:t> </a:t>
            </a:r>
            <a:r>
              <a:rPr lang="en-US" sz="3200" b="1" dirty="0" err="1">
                <a:solidFill>
                  <a:srgbClr val="0D0D0D"/>
                </a:solidFill>
                <a:latin typeface="Times New Roman" panose="02020603050405020304" pitchFamily="18" charset="0"/>
                <a:cs typeface="Times New Roman" panose="02020603050405020304" pitchFamily="18" charset="0"/>
              </a:rPr>
              <a:t>lòng</a:t>
            </a:r>
            <a:r>
              <a:rPr lang="en-US" sz="3200" b="1" dirty="0">
                <a:solidFill>
                  <a:srgbClr val="0D0D0D"/>
                </a:solidFill>
                <a:latin typeface="Times New Roman" panose="02020603050405020304" pitchFamily="18" charset="0"/>
                <a:cs typeface="Times New Roman" panose="02020603050405020304" pitchFamily="18" charset="0"/>
              </a:rPr>
              <a:t> </a:t>
            </a:r>
            <a:r>
              <a:rPr lang="en-US" sz="3200" b="1" dirty="0" err="1">
                <a:solidFill>
                  <a:srgbClr val="0D0D0D"/>
                </a:solidFill>
                <a:latin typeface="Times New Roman" panose="02020603050405020304" pitchFamily="18" charset="0"/>
                <a:cs typeface="Times New Roman" panose="02020603050405020304" pitchFamily="18" charset="0"/>
              </a:rPr>
              <a:t>yêu</a:t>
            </a:r>
            <a:r>
              <a:rPr lang="en-US" sz="3200" b="1" dirty="0">
                <a:solidFill>
                  <a:srgbClr val="0D0D0D"/>
                </a:solidFill>
                <a:latin typeface="Times New Roman" panose="02020603050405020304" pitchFamily="18" charset="0"/>
                <a:cs typeface="Times New Roman" panose="02020603050405020304" pitchFamily="18" charset="0"/>
              </a:rPr>
              <a:t> </a:t>
            </a:r>
            <a:r>
              <a:rPr lang="en-US" sz="3200" b="1" dirty="0" err="1">
                <a:solidFill>
                  <a:srgbClr val="0D0D0D"/>
                </a:solidFill>
                <a:latin typeface="Times New Roman" panose="02020603050405020304" pitchFamily="18" charset="0"/>
                <a:cs typeface="Times New Roman" panose="02020603050405020304" pitchFamily="18" charset="0"/>
              </a:rPr>
              <a:t>nước</a:t>
            </a:r>
            <a:r>
              <a:rPr lang="en-US" sz="3200" b="1" dirty="0">
                <a:solidFill>
                  <a:srgbClr val="0D0D0D"/>
                </a:solidFill>
                <a:latin typeface="Times New Roman" panose="02020603050405020304" pitchFamily="18" charset="0"/>
                <a:cs typeface="Times New Roman" panose="02020603050405020304" pitchFamily="18" charset="0"/>
              </a:rPr>
              <a:t> </a:t>
            </a:r>
            <a:r>
              <a:rPr lang="en-US" sz="3200" b="1" dirty="0" err="1">
                <a:solidFill>
                  <a:srgbClr val="0D0D0D"/>
                </a:solidFill>
                <a:latin typeface="Times New Roman" panose="02020603050405020304" pitchFamily="18" charset="0"/>
                <a:cs typeface="Times New Roman" panose="02020603050405020304" pitchFamily="18" charset="0"/>
              </a:rPr>
              <a:t>đang</a:t>
            </a:r>
            <a:r>
              <a:rPr lang="en-US" sz="3200" b="1" dirty="0">
                <a:solidFill>
                  <a:srgbClr val="0D0D0D"/>
                </a:solidFill>
                <a:latin typeface="Times New Roman" panose="02020603050405020304" pitchFamily="18" charset="0"/>
                <a:cs typeface="Times New Roman" panose="02020603050405020304" pitchFamily="18" charset="0"/>
              </a:rPr>
              <a:t> </a:t>
            </a:r>
            <a:r>
              <a:rPr lang="en-US" sz="3200" b="1" dirty="0" err="1">
                <a:solidFill>
                  <a:srgbClr val="0D0D0D"/>
                </a:solidFill>
                <a:latin typeface="Times New Roman" panose="02020603050405020304" pitchFamily="18" charset="0"/>
                <a:cs typeface="Times New Roman" panose="02020603050405020304" pitchFamily="18" charset="0"/>
              </a:rPr>
              <a:t>sống</a:t>
            </a:r>
            <a:r>
              <a:rPr lang="en-US" sz="3200" b="1" dirty="0">
                <a:solidFill>
                  <a:srgbClr val="0D0D0D"/>
                </a:solidFill>
                <a:latin typeface="Times New Roman" panose="02020603050405020304" pitchFamily="18" charset="0"/>
                <a:cs typeface="Times New Roman" panose="02020603050405020304" pitchFamily="18" charset="0"/>
              </a:rPr>
              <a:t> </a:t>
            </a:r>
            <a:r>
              <a:rPr lang="en-US" sz="3200" b="1" dirty="0" err="1">
                <a:solidFill>
                  <a:srgbClr val="0D0D0D"/>
                </a:solidFill>
                <a:latin typeface="Times New Roman" panose="02020603050405020304" pitchFamily="18" charset="0"/>
                <a:cs typeface="Times New Roman" panose="02020603050405020304" pitchFamily="18" charset="0"/>
              </a:rPr>
              <a:t>yên</a:t>
            </a:r>
            <a:r>
              <a:rPr lang="en-US" sz="3200" b="1" dirty="0">
                <a:solidFill>
                  <a:srgbClr val="0D0D0D"/>
                </a:solidFill>
                <a:latin typeface="Times New Roman" panose="02020603050405020304" pitchFamily="18" charset="0"/>
                <a:cs typeface="Times New Roman" panose="02020603050405020304" pitchFamily="18" charset="0"/>
              </a:rPr>
              <a:t> </a:t>
            </a:r>
            <a:r>
              <a:rPr lang="en-US" sz="3200" b="1" dirty="0" err="1">
                <a:solidFill>
                  <a:srgbClr val="0D0D0D"/>
                </a:solidFill>
                <a:latin typeface="Times New Roman" panose="02020603050405020304" pitchFamily="18" charset="0"/>
                <a:cs typeface="Times New Roman" panose="02020603050405020304" pitchFamily="18" charset="0"/>
              </a:rPr>
              <a:t>vui</a:t>
            </a:r>
            <a:r>
              <a:rPr lang="en-US" sz="3200" b="1" dirty="0">
                <a:solidFill>
                  <a:srgbClr val="0D0D0D"/>
                </a:solidFill>
                <a:latin typeface="Times New Roman" panose="02020603050405020304" pitchFamily="18" charset="0"/>
                <a:cs typeface="Times New Roman" panose="02020603050405020304" pitchFamily="18" charset="0"/>
              </a:rPr>
              <a:t> </a:t>
            </a:r>
            <a:r>
              <a:rPr lang="en-US" sz="3200" b="1" dirty="0" err="1">
                <a:solidFill>
                  <a:srgbClr val="0D0D0D"/>
                </a:solidFill>
                <a:latin typeface="Times New Roman" panose="02020603050405020304" pitchFamily="18" charset="0"/>
                <a:cs typeface="Times New Roman" panose="02020603050405020304" pitchFamily="18" charset="0"/>
              </a:rPr>
              <a:t>sau</a:t>
            </a:r>
            <a:r>
              <a:rPr lang="en-US" sz="3200" b="1" dirty="0">
                <a:solidFill>
                  <a:srgbClr val="0D0D0D"/>
                </a:solidFill>
                <a:latin typeface="Times New Roman" panose="02020603050405020304" pitchFamily="18" charset="0"/>
                <a:cs typeface="Times New Roman" panose="02020603050405020304" pitchFamily="18" charset="0"/>
              </a:rPr>
              <a:t> </a:t>
            </a:r>
            <a:r>
              <a:rPr lang="en-US" sz="3200" b="1" dirty="0" err="1">
                <a:solidFill>
                  <a:srgbClr val="0D0D0D"/>
                </a:solidFill>
                <a:latin typeface="Times New Roman" panose="02020603050405020304" pitchFamily="18" charset="0"/>
                <a:cs typeface="Times New Roman" panose="02020603050405020304" pitchFamily="18" charset="0"/>
              </a:rPr>
              <a:t>luỹ</a:t>
            </a:r>
            <a:r>
              <a:rPr lang="en-US" sz="3200" b="1" dirty="0">
                <a:solidFill>
                  <a:srgbClr val="0D0D0D"/>
                </a:solidFill>
                <a:latin typeface="Times New Roman" panose="02020603050405020304" pitchFamily="18" charset="0"/>
                <a:cs typeface="Times New Roman" panose="02020603050405020304" pitchFamily="18" charset="0"/>
              </a:rPr>
              <a:t> </a:t>
            </a:r>
            <a:r>
              <a:rPr lang="en-US" sz="3200" b="1" dirty="0" err="1">
                <a:solidFill>
                  <a:srgbClr val="0D0D0D"/>
                </a:solidFill>
                <a:latin typeface="Times New Roman" panose="02020603050405020304" pitchFamily="18" charset="0"/>
                <a:cs typeface="Times New Roman" panose="02020603050405020304" pitchFamily="18" charset="0"/>
              </a:rPr>
              <a:t>tre</a:t>
            </a:r>
            <a:r>
              <a:rPr lang="en-US" sz="3200" b="1" dirty="0">
                <a:solidFill>
                  <a:srgbClr val="0D0D0D"/>
                </a:solidFill>
                <a:latin typeface="Times New Roman" panose="02020603050405020304" pitchFamily="18" charset="0"/>
                <a:cs typeface="Times New Roman" panose="02020603050405020304" pitchFamily="18" charset="0"/>
              </a:rPr>
              <a:t> </a:t>
            </a:r>
            <a:r>
              <a:rPr lang="en-US" sz="3200" b="1" dirty="0" err="1">
                <a:solidFill>
                  <a:srgbClr val="0D0D0D"/>
                </a:solidFill>
                <a:latin typeface="Times New Roman" panose="02020603050405020304" pitchFamily="18" charset="0"/>
                <a:cs typeface="Times New Roman" panose="02020603050405020304" pitchFamily="18" charset="0"/>
              </a:rPr>
              <a:t>làng</a:t>
            </a:r>
            <a:r>
              <a:rPr lang="en-US" sz="3200" b="1" dirty="0">
                <a:solidFill>
                  <a:srgbClr val="0D0D0D"/>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7814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box(in)">
                                      <p:cBhvr>
                                        <p:cTn id="7" dur="500"/>
                                        <p:tgtEl>
                                          <p:spTgt spid="1946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p:cTn id="12"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imgb" descr="3866787720_7108bd1dc9"/>
          <p:cNvPicPr>
            <a:picLocks noChangeAspect="1" noChangeArrowheads="1"/>
          </p:cNvPicPr>
          <p:nvPr/>
        </p:nvPicPr>
        <p:blipFill>
          <a:blip r:embed="rId2"/>
          <a:srcRect/>
          <a:stretch>
            <a:fillRect/>
          </a:stretch>
        </p:blipFill>
        <p:spPr bwMode="auto">
          <a:xfrm>
            <a:off x="623392" y="476672"/>
            <a:ext cx="5701208" cy="6264696"/>
          </a:xfrm>
          <a:prstGeom prst="rect">
            <a:avLst/>
          </a:prstGeom>
          <a:noFill/>
          <a:ln w="9525">
            <a:noFill/>
            <a:miter lim="800000"/>
            <a:headEnd/>
            <a:tailEnd/>
          </a:ln>
        </p:spPr>
      </p:pic>
      <p:sp>
        <p:nvSpPr>
          <p:cNvPr id="9" name="Text Box 5"/>
          <p:cNvSpPr txBox="1">
            <a:spLocks noChangeArrowheads="1"/>
          </p:cNvSpPr>
          <p:nvPr/>
        </p:nvSpPr>
        <p:spPr bwMode="auto">
          <a:xfrm>
            <a:off x="6350696" y="431238"/>
            <a:ext cx="4929880" cy="5950090"/>
          </a:xfrm>
          <a:prstGeom prst="rect">
            <a:avLst/>
          </a:prstGeom>
          <a:noFill/>
          <a:ln w="9525">
            <a:noFill/>
            <a:miter lim="800000"/>
            <a:headEnd/>
            <a:tailEnd/>
          </a:ln>
        </p:spPr>
        <p:txBody>
          <a:bodyPr wrap="square">
            <a:spAutoFit/>
          </a:bodyPr>
          <a:lstStyle/>
          <a:p>
            <a:pPr algn="just">
              <a:lnSpc>
                <a:spcPct val="120000"/>
              </a:lnSpc>
              <a:spcBef>
                <a:spcPts val="600"/>
              </a:spcBef>
            </a:pP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thích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lắm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chẳng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chúng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bóng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vui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còn</a:t>
            </a:r>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l</a:t>
            </a:r>
            <a:r>
              <a:rPr lang="vi-VN" sz="3200" b="1" dirty="0">
                <a:latin typeface="Times New Roman" panose="02020603050405020304" pitchFamily="18" charset="0"/>
                <a:cs typeface="Times New Roman" panose="02020603050405020304" pitchFamily="18" charset="0"/>
              </a:rPr>
              <a:t>à</a:t>
            </a:r>
            <a:r>
              <a:rPr lang="en-US" sz="3200" b="1" dirty="0" smtClean="0">
                <a:latin typeface="Times New Roman" panose="02020603050405020304" pitchFamily="18" charset="0"/>
                <a:cs typeface="Times New Roman" panose="02020603050405020304" pitchFamily="18" charset="0"/>
              </a:rPr>
              <a:t>m </a:t>
            </a:r>
            <a:r>
              <a:rPr lang="en-US" sz="3200" b="1" dirty="0" err="1">
                <a:latin typeface="Times New Roman" panose="02020603050405020304" pitchFamily="18" charset="0"/>
                <a:cs typeface="Times New Roman" panose="02020603050405020304" pitchFamily="18" charset="0"/>
              </a:rPr>
              <a:t>tăng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thêm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vẻ</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đẹp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trường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giúp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môi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trường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luôn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trưa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hè</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êm</a:t>
            </a:r>
            <a:r>
              <a:rPr lang="en-US" sz="3200" b="1" dirty="0">
                <a:latin typeface="Times New Roman" panose="02020603050405020304" pitchFamily="18" charset="0"/>
                <a:cs typeface="Times New Roman" panose="02020603050405020304" pitchFamily="18" charset="0"/>
              </a:rPr>
              <a:t> ả, </a:t>
            </a:r>
            <a:r>
              <a:rPr lang="en-US" sz="3200" b="1" dirty="0" err="1">
                <a:latin typeface="Times New Roman" panose="02020603050405020304" pitchFamily="18" charset="0"/>
                <a:cs typeface="Times New Roman" panose="02020603050405020304" pitchFamily="18" charset="0"/>
              </a:rPr>
              <a:t>được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ngắm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rơi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thích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thú</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bao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nhiêu</a:t>
            </a:r>
            <a:r>
              <a:rPr lang="en-US" sz="32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6525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imgb" descr="142008224122"/>
          <p:cNvPicPr>
            <a:picLocks noChangeAspect="1" noChangeArrowheads="1"/>
          </p:cNvPicPr>
          <p:nvPr/>
        </p:nvPicPr>
        <p:blipFill>
          <a:blip r:embed="rId2"/>
          <a:srcRect/>
          <a:stretch>
            <a:fillRect/>
          </a:stretch>
        </p:blipFill>
        <p:spPr bwMode="auto">
          <a:xfrm>
            <a:off x="6600057" y="431238"/>
            <a:ext cx="4968552" cy="6310130"/>
          </a:xfrm>
          <a:prstGeom prst="rect">
            <a:avLst/>
          </a:prstGeom>
          <a:noFill/>
          <a:ln w="9525">
            <a:noFill/>
            <a:miter lim="800000"/>
            <a:headEnd/>
            <a:tailEnd/>
          </a:ln>
        </p:spPr>
      </p:pic>
      <p:sp>
        <p:nvSpPr>
          <p:cNvPr id="8" name="Text Box 5"/>
          <p:cNvSpPr txBox="1">
            <a:spLocks noChangeArrowheads="1"/>
          </p:cNvSpPr>
          <p:nvPr/>
        </p:nvSpPr>
        <p:spPr bwMode="auto">
          <a:xfrm>
            <a:off x="839416" y="431238"/>
            <a:ext cx="5544616" cy="5950090"/>
          </a:xfrm>
          <a:prstGeom prst="rect">
            <a:avLst/>
          </a:prstGeom>
          <a:noFill/>
          <a:ln w="9525">
            <a:noFill/>
            <a:miter lim="800000"/>
            <a:headEnd/>
            <a:tailEnd/>
          </a:ln>
        </p:spPr>
        <p:txBody>
          <a:bodyPr wrap="square">
            <a:spAutoFit/>
          </a:bodyPr>
          <a:lstStyle/>
          <a:p>
            <a:pPr algn="just">
              <a:lnSpc>
                <a:spcPct val="120000"/>
              </a:lnSpc>
              <a:spcBef>
                <a:spcPts val="600"/>
              </a:spcBef>
            </a:pP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Gốc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người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đưa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tiễn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nhau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bịn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rịn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quyến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luyến</a:t>
            </a:r>
            <a:r>
              <a:rPr lang="en-US" sz="3200" b="1" dirty="0">
                <a:latin typeface="Times New Roman" panose="02020603050405020304" pitchFamily="18" charset="0"/>
                <a:cs typeface="Times New Roman" panose="02020603050405020304" pitchFamily="18" charset="0"/>
              </a:rPr>
              <a:t>,…</a:t>
            </a:r>
            <a:r>
              <a:rPr lang="en-US" sz="3200" b="1" dirty="0" err="1">
                <a:latin typeface="Times New Roman" panose="02020603050405020304" pitchFamily="18" charset="0"/>
                <a:cs typeface="Times New Roman" panose="02020603050405020304" pitchFamily="18" charset="0"/>
              </a:rPr>
              <a:t>nơi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mọi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người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ngồi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nghỉ</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sau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buổi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việc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vất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nơi</a:t>
            </a:r>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b</a:t>
            </a:r>
            <a:r>
              <a:rPr lang="vi-VN" sz="3200" b="1" dirty="0">
                <a:latin typeface="Times New Roman" panose="02020603050405020304" pitchFamily="18" charset="0"/>
                <a:cs typeface="Times New Roman" panose="02020603050405020304" pitchFamily="18" charset="0"/>
              </a:rPr>
              <a:t>ọ</a:t>
            </a:r>
            <a:r>
              <a:rPr lang="en-US" sz="3200" b="1" dirty="0" smtClean="0">
                <a:latin typeface="Times New Roman" panose="02020603050405020304" pitchFamily="18" charset="0"/>
                <a:cs typeface="Times New Roman" panose="02020603050405020304" pitchFamily="18" charset="0"/>
              </a:rPr>
              <a:t>n </a:t>
            </a:r>
            <a:r>
              <a:rPr lang="en-US" sz="3200" b="1" dirty="0" err="1">
                <a:latin typeface="Times New Roman" panose="02020603050405020304" pitchFamily="18" charset="0"/>
                <a:cs typeface="Times New Roman" panose="02020603050405020304" pitchFamily="18" charset="0"/>
              </a:rPr>
              <a:t>trẻ</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chúng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chơi</a:t>
            </a:r>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n</a:t>
            </a:r>
            <a:r>
              <a:rPr lang="vi-VN" sz="3200" b="1" dirty="0" smtClean="0">
                <a:latin typeface="Times New Roman" panose="02020603050405020304" pitchFamily="18" charset="0"/>
                <a:cs typeface="Times New Roman" panose="02020603050405020304" pitchFamily="18" charset="0"/>
              </a:rPr>
              <a:t>ăm</a:t>
            </a:r>
            <a:r>
              <a:rPr lang="en-US" sz="3200" b="1" dirty="0" smtClean="0">
                <a:latin typeface="Times New Roman" panose="02020603050405020304" pitchFamily="18" charset="0"/>
                <a:cs typeface="Times New Roman" panose="02020603050405020304" pitchFamily="18" charset="0"/>
              </a:rPr>
              <a:t> m</a:t>
            </a:r>
            <a:r>
              <a:rPr lang="vi-VN" sz="3200" b="1" dirty="0" smtClean="0">
                <a:latin typeface="Times New Roman" panose="02020603050405020304" pitchFamily="18" charset="0"/>
                <a:cs typeface="Times New Roman" panose="02020603050405020304" pitchFamily="18" charset="0"/>
              </a:rPr>
              <a:t>ười</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đánh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đáo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nơi</a:t>
            </a:r>
            <a:r>
              <a:rPr lang="en-US" sz="3200" b="1" dirty="0">
                <a:latin typeface="Times New Roman" panose="02020603050405020304" pitchFamily="18" charset="0"/>
                <a:cs typeface="Times New Roman" panose="02020603050405020304" pitchFamily="18" charset="0"/>
              </a:rPr>
              <a:t> con </a:t>
            </a:r>
            <a:r>
              <a:rPr lang="en-US" sz="3200" b="1" dirty="0" err="1">
                <a:latin typeface="Times New Roman" panose="02020603050405020304" pitchFamily="18" charset="0"/>
                <a:cs typeface="Times New Roman" panose="02020603050405020304" pitchFamily="18" charset="0"/>
              </a:rPr>
              <a:t>trâu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lim</a:t>
            </a:r>
            <a:r>
              <a:rPr lang="en-US" sz="3200" b="1" dirty="0">
                <a:latin typeface="Times New Roman" panose="02020603050405020304" pitchFamily="18" charset="0"/>
                <a:cs typeface="Times New Roman" panose="02020603050405020304" pitchFamily="18" charset="0"/>
              </a:rPr>
              <a:t> dim </a:t>
            </a:r>
            <a:r>
              <a:rPr lang="en-US" sz="3200" b="1" dirty="0" err="1">
                <a:latin typeface="Times New Roman" panose="02020603050405020304" pitchFamily="18" charset="0"/>
                <a:cs typeface="Times New Roman" panose="02020603050405020304" pitchFamily="18" charset="0"/>
              </a:rPr>
              <a:t>nhai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cỏ</a:t>
            </a:r>
            <a:r>
              <a:rPr lang="en-US" sz="3200" b="1" dirty="0">
                <a:latin typeface="Times New Roman" panose="02020603050405020304" pitchFamily="18" charset="0"/>
                <a:cs typeface="Times New Roman" panose="02020603050405020304" pitchFamily="18" charset="0"/>
              </a:rPr>
              <a:t>,…</a:t>
            </a:r>
            <a:r>
              <a:rPr lang="en-US" sz="3200" b="1" dirty="0" err="1">
                <a:latin typeface="Times New Roman" panose="02020603050405020304" pitchFamily="18" charset="0"/>
                <a:cs typeface="Times New Roman" panose="02020603050405020304" pitchFamily="18" charset="0"/>
              </a:rPr>
              <a:t>Hình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ảnh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luôn</a:t>
            </a:r>
            <a:r>
              <a:rPr lang="en-US" sz="3200" b="1" dirty="0">
                <a:latin typeface="Times New Roman" panose="02020603050405020304" pitchFamily="18" charset="0"/>
                <a:cs typeface="Times New Roman" panose="02020603050405020304" pitchFamily="18" charset="0"/>
              </a:rPr>
              <a:t> ở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tâm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mỗi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người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quê</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5419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1"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C\Downloads\hinh-nen-thiet-ke-bai-giang-6_455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424" y="476672"/>
            <a:ext cx="10225136" cy="60486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42592" y="1988840"/>
            <a:ext cx="7162800" cy="1828386"/>
          </a:xfrm>
          <a:prstGeom prst="rect">
            <a:avLst/>
          </a:prstGeom>
          <a:noFill/>
        </p:spPr>
        <p:txBody>
          <a:bodyPr wrap="square" rtlCol="0">
            <a:spAutoFit/>
          </a:bodyPr>
          <a:lstStyle/>
          <a:p>
            <a:pPr algn="ctr">
              <a:lnSpc>
                <a:spcPct val="150000"/>
              </a:lnSpc>
            </a:pPr>
            <a:r>
              <a:rPr lang="en-US" sz="4000" b="1" dirty="0" err="1">
                <a:solidFill>
                  <a:srgbClr val="FF0000"/>
                </a:solidFill>
                <a:latin typeface="Times New Roman" panose="02020603050405020304" pitchFamily="18" charset="0"/>
                <a:ea typeface="Allegie" pitchFamily="2" charset="0"/>
                <a:cs typeface="Times New Roman" panose="02020603050405020304" pitchFamily="18" charset="0"/>
              </a:rPr>
              <a:t>Hãy</a:t>
            </a:r>
            <a:r>
              <a:rPr lang="en-US" sz="4000" b="1" dirty="0">
                <a:solidFill>
                  <a:srgbClr val="FF0000"/>
                </a:solidFill>
                <a:latin typeface="Times New Roman" panose="02020603050405020304" pitchFamily="18" charset="0"/>
                <a:ea typeface="Allegie" pitchFamily="2" charset="0"/>
                <a:cs typeface="Times New Roman" panose="02020603050405020304" pitchFamily="18" charset="0"/>
              </a:rPr>
              <a:t> </a:t>
            </a:r>
            <a:r>
              <a:rPr lang="en-US" sz="4000" b="1" dirty="0" err="1">
                <a:solidFill>
                  <a:srgbClr val="FF0000"/>
                </a:solidFill>
                <a:latin typeface="Times New Roman" panose="02020603050405020304" pitchFamily="18" charset="0"/>
                <a:ea typeface="Allegie" pitchFamily="2" charset="0"/>
                <a:cs typeface="Times New Roman" panose="02020603050405020304" pitchFamily="18" charset="0"/>
              </a:rPr>
              <a:t>viết</a:t>
            </a:r>
            <a:r>
              <a:rPr lang="en-US" sz="4000" b="1" dirty="0">
                <a:solidFill>
                  <a:srgbClr val="FF0000"/>
                </a:solidFill>
                <a:latin typeface="Times New Roman" panose="02020603050405020304" pitchFamily="18" charset="0"/>
                <a:ea typeface="Allegie" pitchFamily="2" charset="0"/>
                <a:cs typeface="Times New Roman" panose="02020603050405020304" pitchFamily="18" charset="0"/>
              </a:rPr>
              <a:t> </a:t>
            </a:r>
            <a:r>
              <a:rPr lang="en-US" sz="4000" b="1" dirty="0" err="1">
                <a:solidFill>
                  <a:srgbClr val="7030A0"/>
                </a:solidFill>
                <a:latin typeface="Times New Roman" panose="02020603050405020304" pitchFamily="18" charset="0"/>
                <a:ea typeface="Allegie" pitchFamily="2" charset="0"/>
                <a:cs typeface="Times New Roman" panose="02020603050405020304" pitchFamily="18" charset="0"/>
              </a:rPr>
              <a:t>kết</a:t>
            </a:r>
            <a:r>
              <a:rPr lang="en-US" sz="4000" b="1" dirty="0">
                <a:solidFill>
                  <a:srgbClr val="7030A0"/>
                </a:solidFill>
                <a:latin typeface="Times New Roman" panose="02020603050405020304" pitchFamily="18" charset="0"/>
                <a:ea typeface="Allegie" pitchFamily="2" charset="0"/>
                <a:cs typeface="Times New Roman" panose="02020603050405020304" pitchFamily="18" charset="0"/>
              </a:rPr>
              <a:t> </a:t>
            </a:r>
            <a:r>
              <a:rPr lang="en-US" sz="4000" b="1" dirty="0" err="1">
                <a:solidFill>
                  <a:srgbClr val="7030A0"/>
                </a:solidFill>
                <a:latin typeface="Times New Roman" panose="02020603050405020304" pitchFamily="18" charset="0"/>
                <a:ea typeface="Allegie" pitchFamily="2" charset="0"/>
                <a:cs typeface="Times New Roman" panose="02020603050405020304" pitchFamily="18" charset="0"/>
              </a:rPr>
              <a:t>bài</a:t>
            </a:r>
            <a:r>
              <a:rPr lang="en-US" sz="4000" b="1" dirty="0">
                <a:solidFill>
                  <a:srgbClr val="7030A0"/>
                </a:solidFill>
                <a:latin typeface="Times New Roman" panose="02020603050405020304" pitchFamily="18" charset="0"/>
                <a:ea typeface="Allegie" pitchFamily="2" charset="0"/>
                <a:cs typeface="Times New Roman" panose="02020603050405020304" pitchFamily="18" charset="0"/>
              </a:rPr>
              <a:t> </a:t>
            </a:r>
            <a:r>
              <a:rPr lang="en-US" sz="4000" b="1" dirty="0" err="1">
                <a:solidFill>
                  <a:srgbClr val="7030A0"/>
                </a:solidFill>
                <a:latin typeface="Times New Roman" panose="02020603050405020304" pitchFamily="18" charset="0"/>
                <a:ea typeface="Allegie" pitchFamily="2" charset="0"/>
                <a:cs typeface="Times New Roman" panose="02020603050405020304" pitchFamily="18" charset="0"/>
              </a:rPr>
              <a:t>mở</a:t>
            </a:r>
            <a:r>
              <a:rPr lang="en-US" sz="4000" b="1" dirty="0">
                <a:solidFill>
                  <a:srgbClr val="7030A0"/>
                </a:solidFill>
                <a:latin typeface="Times New Roman" panose="02020603050405020304" pitchFamily="18" charset="0"/>
                <a:ea typeface="Allegie" pitchFamily="2" charset="0"/>
                <a:cs typeface="Times New Roman" panose="02020603050405020304" pitchFamily="18" charset="0"/>
              </a:rPr>
              <a:t> </a:t>
            </a:r>
            <a:r>
              <a:rPr lang="en-US" sz="4000" b="1" dirty="0" err="1">
                <a:solidFill>
                  <a:srgbClr val="7030A0"/>
                </a:solidFill>
                <a:latin typeface="Times New Roman" panose="02020603050405020304" pitchFamily="18" charset="0"/>
                <a:ea typeface="Allegie" pitchFamily="2" charset="0"/>
                <a:cs typeface="Times New Roman" panose="02020603050405020304" pitchFamily="18" charset="0"/>
              </a:rPr>
              <a:t>rộng</a:t>
            </a:r>
            <a:r>
              <a:rPr lang="en-US" sz="4000" b="1" dirty="0">
                <a:solidFill>
                  <a:srgbClr val="7030A0"/>
                </a:solidFill>
                <a:latin typeface="Times New Roman" panose="02020603050405020304" pitchFamily="18" charset="0"/>
                <a:ea typeface="Allegie" pitchFamily="2" charset="0"/>
                <a:cs typeface="Times New Roman" panose="02020603050405020304" pitchFamily="18" charset="0"/>
              </a:rPr>
              <a:t> </a:t>
            </a:r>
            <a:r>
              <a:rPr lang="en-US" sz="4000" b="1" dirty="0" err="1">
                <a:solidFill>
                  <a:srgbClr val="FF0000"/>
                </a:solidFill>
                <a:latin typeface="Times New Roman" panose="02020603050405020304" pitchFamily="18" charset="0"/>
                <a:ea typeface="Allegie" pitchFamily="2" charset="0"/>
                <a:cs typeface="Times New Roman" panose="02020603050405020304" pitchFamily="18" charset="0"/>
              </a:rPr>
              <a:t>cho</a:t>
            </a:r>
            <a:r>
              <a:rPr lang="en-US" sz="4000" b="1" dirty="0">
                <a:solidFill>
                  <a:srgbClr val="FF0000"/>
                </a:solidFill>
                <a:latin typeface="Times New Roman" panose="02020603050405020304" pitchFamily="18" charset="0"/>
                <a:ea typeface="Allegie" pitchFamily="2" charset="0"/>
                <a:cs typeface="Times New Roman" panose="02020603050405020304" pitchFamily="18" charset="0"/>
              </a:rPr>
              <a:t> </a:t>
            </a:r>
            <a:r>
              <a:rPr lang="en-US" sz="4000" b="1" dirty="0" err="1">
                <a:solidFill>
                  <a:srgbClr val="FF0000"/>
                </a:solidFill>
                <a:latin typeface="Times New Roman" panose="02020603050405020304" pitchFamily="18" charset="0"/>
                <a:ea typeface="Allegie" pitchFamily="2" charset="0"/>
                <a:cs typeface="Times New Roman" panose="02020603050405020304" pitchFamily="18" charset="0"/>
              </a:rPr>
              <a:t>một</a:t>
            </a:r>
            <a:r>
              <a:rPr lang="en-US" sz="4000" b="1" dirty="0">
                <a:solidFill>
                  <a:srgbClr val="FF0000"/>
                </a:solidFill>
                <a:latin typeface="Times New Roman" panose="02020603050405020304" pitchFamily="18" charset="0"/>
                <a:ea typeface="Allegie" pitchFamily="2" charset="0"/>
                <a:cs typeface="Times New Roman" panose="02020603050405020304" pitchFamily="18" charset="0"/>
              </a:rPr>
              <a:t> </a:t>
            </a:r>
            <a:r>
              <a:rPr lang="en-US" sz="4000" b="1" dirty="0" err="1">
                <a:solidFill>
                  <a:srgbClr val="FF0000"/>
                </a:solidFill>
                <a:latin typeface="Times New Roman" panose="02020603050405020304" pitchFamily="18" charset="0"/>
                <a:ea typeface="Allegie" pitchFamily="2" charset="0"/>
                <a:cs typeface="Times New Roman" panose="02020603050405020304" pitchFamily="18" charset="0"/>
              </a:rPr>
              <a:t>loài</a:t>
            </a:r>
            <a:r>
              <a:rPr lang="en-US" sz="4000" b="1" dirty="0">
                <a:solidFill>
                  <a:srgbClr val="FF0000"/>
                </a:solidFill>
                <a:latin typeface="Times New Roman" panose="02020603050405020304" pitchFamily="18" charset="0"/>
                <a:ea typeface="Allegie" pitchFamily="2" charset="0"/>
                <a:cs typeface="Times New Roman" panose="02020603050405020304" pitchFamily="18" charset="0"/>
              </a:rPr>
              <a:t> </a:t>
            </a:r>
            <a:r>
              <a:rPr lang="en-US" sz="4000" b="1" dirty="0" err="1">
                <a:solidFill>
                  <a:srgbClr val="FF0000"/>
                </a:solidFill>
                <a:latin typeface="Times New Roman" panose="02020603050405020304" pitchFamily="18" charset="0"/>
                <a:ea typeface="Allegie" pitchFamily="2" charset="0"/>
                <a:cs typeface="Times New Roman" panose="02020603050405020304" pitchFamily="18" charset="0"/>
              </a:rPr>
              <a:t>cây</a:t>
            </a:r>
            <a:r>
              <a:rPr lang="en-US" sz="4000" b="1" dirty="0">
                <a:solidFill>
                  <a:srgbClr val="FF0000"/>
                </a:solidFill>
                <a:latin typeface="Times New Roman" panose="02020603050405020304" pitchFamily="18" charset="0"/>
                <a:ea typeface="Allegie" pitchFamily="2" charset="0"/>
                <a:cs typeface="Times New Roman" panose="02020603050405020304" pitchFamily="18" charset="0"/>
              </a:rPr>
              <a:t> </a:t>
            </a:r>
            <a:r>
              <a:rPr lang="en-US" sz="4000" b="1" dirty="0" err="1">
                <a:solidFill>
                  <a:srgbClr val="FF0000"/>
                </a:solidFill>
                <a:latin typeface="Times New Roman" panose="02020603050405020304" pitchFamily="18" charset="0"/>
                <a:ea typeface="Allegie" pitchFamily="2" charset="0"/>
                <a:cs typeface="Times New Roman" panose="02020603050405020304" pitchFamily="18" charset="0"/>
              </a:rPr>
              <a:t>mà</a:t>
            </a:r>
            <a:r>
              <a:rPr lang="en-US" sz="4000" b="1" dirty="0">
                <a:solidFill>
                  <a:srgbClr val="FF0000"/>
                </a:solidFill>
                <a:latin typeface="Times New Roman" panose="02020603050405020304" pitchFamily="18" charset="0"/>
                <a:ea typeface="Allegie" pitchFamily="2" charset="0"/>
                <a:cs typeface="Times New Roman" panose="02020603050405020304" pitchFamily="18" charset="0"/>
              </a:rPr>
              <a:t> </a:t>
            </a:r>
            <a:r>
              <a:rPr lang="en-US" sz="4000" b="1" dirty="0" err="1">
                <a:solidFill>
                  <a:srgbClr val="FF0000"/>
                </a:solidFill>
                <a:latin typeface="Times New Roman" panose="02020603050405020304" pitchFamily="18" charset="0"/>
                <a:ea typeface="Allegie" pitchFamily="2" charset="0"/>
                <a:cs typeface="Times New Roman" panose="02020603050405020304" pitchFamily="18" charset="0"/>
              </a:rPr>
              <a:t>em</a:t>
            </a:r>
            <a:r>
              <a:rPr lang="en-US" sz="4000" b="1" dirty="0">
                <a:solidFill>
                  <a:srgbClr val="FF0000"/>
                </a:solidFill>
                <a:latin typeface="Times New Roman" panose="02020603050405020304" pitchFamily="18" charset="0"/>
                <a:ea typeface="Allegie" pitchFamily="2" charset="0"/>
                <a:cs typeface="Times New Roman" panose="02020603050405020304" pitchFamily="18" charset="0"/>
              </a:rPr>
              <a:t> </a:t>
            </a:r>
            <a:r>
              <a:rPr lang="en-US" sz="4000" b="1" dirty="0" err="1">
                <a:solidFill>
                  <a:srgbClr val="FF0000"/>
                </a:solidFill>
                <a:latin typeface="Times New Roman" panose="02020603050405020304" pitchFamily="18" charset="0"/>
                <a:ea typeface="Allegie" pitchFamily="2" charset="0"/>
                <a:cs typeface="Times New Roman" panose="02020603050405020304" pitchFamily="18" charset="0"/>
              </a:rPr>
              <a:t>thích</a:t>
            </a:r>
            <a:r>
              <a:rPr lang="en-US" sz="4000" b="1" dirty="0">
                <a:solidFill>
                  <a:srgbClr val="FF0000"/>
                </a:solidFill>
                <a:latin typeface="Times New Roman" panose="02020603050405020304" pitchFamily="18" charset="0"/>
                <a:ea typeface="Allegie" pitchFamily="2" charset="0"/>
                <a:cs typeface="Times New Roman" panose="02020603050405020304" pitchFamily="18" charset="0"/>
              </a:rPr>
              <a:t>.</a:t>
            </a:r>
          </a:p>
        </p:txBody>
      </p:sp>
      <p:sp>
        <p:nvSpPr>
          <p:cNvPr id="5" name="Rectangle 4"/>
          <p:cNvSpPr/>
          <p:nvPr/>
        </p:nvSpPr>
        <p:spPr>
          <a:xfrm>
            <a:off x="5486401" y="1295400"/>
            <a:ext cx="1660563" cy="89255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altLang="en-US" sz="3200" b="1" dirty="0" err="1">
                <a:latin typeface="Times New Roman" pitchFamily="18" charset="0"/>
              </a:rPr>
              <a:t>Đề</a:t>
            </a:r>
            <a:r>
              <a:rPr lang="en-US" altLang="en-US" sz="3200" b="1" dirty="0">
                <a:latin typeface="Times New Roman" pitchFamily="18" charset="0"/>
              </a:rPr>
              <a:t> </a:t>
            </a:r>
            <a:r>
              <a:rPr lang="en-US" altLang="en-US" sz="3200" b="1" dirty="0" err="1">
                <a:latin typeface="Times New Roman" pitchFamily="18" charset="0"/>
              </a:rPr>
              <a:t>bài</a:t>
            </a:r>
            <a:r>
              <a:rPr lang="en-US" altLang="en-US" sz="3200" b="1" dirty="0">
                <a:latin typeface="Times New Roman" pitchFamily="18" charset="0"/>
              </a:rPr>
              <a:t>:</a:t>
            </a:r>
          </a:p>
          <a:p>
            <a:pPr algn="ctr"/>
            <a:endParaRPr lang="en-US" sz="2000" b="1" spc="50" dirty="0">
              <a:ln w="11430"/>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10412137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930892" y="1593911"/>
            <a:ext cx="1036915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Kết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bài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đã</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đúng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yêu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cầu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chưa</a:t>
            </a:r>
            <a:r>
              <a:rPr lang="en-US" sz="4000" dirty="0">
                <a:latin typeface="Times New Roman" pitchFamily="18" charset="0"/>
                <a:cs typeface="Times New Roman" pitchFamily="18" charset="0"/>
              </a:rPr>
              <a:t> ?</a:t>
            </a:r>
          </a:p>
        </p:txBody>
      </p:sp>
      <p:sp>
        <p:nvSpPr>
          <p:cNvPr id="8" name="Text Box 5"/>
          <p:cNvSpPr txBox="1">
            <a:spLocks noChangeArrowheads="1"/>
          </p:cNvSpPr>
          <p:nvPr/>
        </p:nvSpPr>
        <p:spPr bwMode="auto">
          <a:xfrm>
            <a:off x="911424" y="2710388"/>
            <a:ext cx="1015312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Bạn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đã</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nêu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lên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được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ích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lợi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cây</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tình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cảm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mình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đối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với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cây</a:t>
            </a:r>
            <a:r>
              <a:rPr lang="en-US" sz="4000" dirty="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chưa</a:t>
            </a:r>
            <a:r>
              <a:rPr lang="en-US" sz="4000"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p:txBody>
      </p:sp>
      <p:sp>
        <p:nvSpPr>
          <p:cNvPr id="9" name="Text Box 6"/>
          <p:cNvSpPr txBox="1">
            <a:spLocks noChangeArrowheads="1"/>
          </p:cNvSpPr>
          <p:nvPr/>
        </p:nvSpPr>
        <p:spPr bwMode="auto">
          <a:xfrm>
            <a:off x="930892" y="4526985"/>
            <a:ext cx="1036915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Cách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diễn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đạt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dùng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từ</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chính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tả</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bạn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đúng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chưa</a:t>
            </a:r>
            <a:r>
              <a:rPr lang="en-US" sz="4000" dirty="0">
                <a:latin typeface="Times New Roman" pitchFamily="18" charset="0"/>
                <a:cs typeface="Times New Roman" pitchFamily="18" charset="0"/>
              </a:rPr>
              <a:t> ?</a:t>
            </a:r>
          </a:p>
        </p:txBody>
      </p:sp>
      <p:sp>
        <p:nvSpPr>
          <p:cNvPr id="11" name="WordArt 5"/>
          <p:cNvSpPr>
            <a:spLocks noChangeArrowheads="1" noChangeShapeType="1" noTextEdit="1"/>
          </p:cNvSpPr>
          <p:nvPr/>
        </p:nvSpPr>
        <p:spPr bwMode="auto">
          <a:xfrm>
            <a:off x="1752600" y="692696"/>
            <a:ext cx="8458200" cy="762000"/>
          </a:xfrm>
          <a:prstGeom prst="rect">
            <a:avLst/>
          </a:prstGeom>
        </p:spPr>
        <p:txBody>
          <a:bodyPr wrap="none" fromWordArt="1">
            <a:prstTxWarp prst="textInflateBottom">
              <a:avLst>
                <a:gd name="adj" fmla="val 51606"/>
              </a:avLst>
            </a:prstTxWarp>
          </a:bodyPr>
          <a:lstStyle/>
          <a:p>
            <a:pPr algn="ctr"/>
            <a:r>
              <a:rPr lang="en-GB" sz="3600" b="1" kern="10" dirty="0" err="1">
                <a:ln w="9525" cmpd="sng">
                  <a:solidFill>
                    <a:schemeClr val="accent2"/>
                  </a:solidFill>
                  <a:prstDash val="sysDot"/>
                  <a:round/>
                  <a:headEnd/>
                  <a:tailEnd/>
                </a:ln>
                <a:solidFill>
                  <a:srgbClr val="FF0000"/>
                </a:solidFill>
                <a:latin typeface="Times New Roman" panose="02020603050405020304" pitchFamily="18" charset="0"/>
                <a:cs typeface="Times New Roman" panose="02020603050405020304" pitchFamily="18" charset="0"/>
              </a:rPr>
              <a:t>Gợi</a:t>
            </a:r>
            <a:r>
              <a:rPr lang="en-GB" sz="3600" b="1" kern="10" dirty="0">
                <a:ln w="9525" cmpd="sng">
                  <a:solidFill>
                    <a:schemeClr val="accent2"/>
                  </a:solidFill>
                  <a:prstDash val="sysDot"/>
                  <a:round/>
                  <a:headEnd/>
                  <a:tailEnd/>
                </a:ln>
                <a:solidFill>
                  <a:srgbClr val="FF0000"/>
                </a:solidFill>
                <a:latin typeface="Times New Roman" panose="02020603050405020304" pitchFamily="18" charset="0"/>
                <a:cs typeface="Times New Roman" panose="02020603050405020304" pitchFamily="18" charset="0"/>
              </a:rPr>
              <a:t> ý </a:t>
            </a:r>
            <a:r>
              <a:rPr lang="en-GB" sz="3600" b="1" kern="10" dirty="0" err="1">
                <a:ln w="9525" cmpd="sng">
                  <a:solidFill>
                    <a:schemeClr val="accent2"/>
                  </a:solidFill>
                  <a:prstDash val="sysDot"/>
                  <a:round/>
                  <a:headEnd/>
                  <a:tailEnd/>
                </a:ln>
                <a:solidFill>
                  <a:srgbClr val="FF0000"/>
                </a:solidFill>
                <a:latin typeface="Times New Roman" panose="02020603050405020304" pitchFamily="18" charset="0"/>
                <a:cs typeface="Times New Roman" panose="02020603050405020304" pitchFamily="18" charset="0"/>
              </a:rPr>
              <a:t>nhận</a:t>
            </a:r>
            <a:r>
              <a:rPr lang="en-GB" sz="3600" b="1" kern="10" dirty="0">
                <a:ln w="9525" cmpd="sng">
                  <a:solidFill>
                    <a:schemeClr val="accent2"/>
                  </a:solidFill>
                  <a:prstDash val="sysDot"/>
                  <a:round/>
                  <a:headEnd/>
                  <a:tailEnd/>
                </a:ln>
                <a:solidFill>
                  <a:srgbClr val="FF0000"/>
                </a:solidFill>
                <a:latin typeface="Times New Roman" panose="02020603050405020304" pitchFamily="18" charset="0"/>
                <a:cs typeface="Times New Roman" panose="02020603050405020304" pitchFamily="18" charset="0"/>
              </a:rPr>
              <a:t> </a:t>
            </a:r>
            <a:r>
              <a:rPr lang="en-GB" sz="3600" b="1" kern="10" dirty="0" err="1">
                <a:ln w="9525" cmpd="sng">
                  <a:solidFill>
                    <a:schemeClr val="accent2"/>
                  </a:solidFill>
                  <a:prstDash val="sysDot"/>
                  <a:round/>
                  <a:headEnd/>
                  <a:tailEnd/>
                </a:ln>
                <a:solidFill>
                  <a:srgbClr val="FF0000"/>
                </a:solidFill>
                <a:latin typeface="Times New Roman" panose="02020603050405020304" pitchFamily="18" charset="0"/>
                <a:cs typeface="Times New Roman" panose="02020603050405020304" pitchFamily="18" charset="0"/>
              </a:rPr>
              <a:t>xét</a:t>
            </a:r>
            <a:endParaRPr lang="en-GB" sz="3600" b="1" kern="10" dirty="0">
              <a:ln w="9525" cmpd="sng">
                <a:solidFill>
                  <a:schemeClr val="accent2"/>
                </a:solidFill>
                <a:prstDash val="sysDot"/>
                <a:round/>
                <a:headEnd/>
                <a:tailEnd/>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7159036"/>
      </p:ext>
    </p:extLst>
  </p:cSld>
  <p:clrMapOvr>
    <a:masterClrMapping/>
  </p:clrMapOvr>
  <mc:AlternateContent xmlns:mc="http://schemas.openxmlformats.org/markup-compatibility/2006" xmlns:p14="http://schemas.microsoft.com/office/powerpoint/2010/main">
    <mc:Choice Requires="p14">
      <p:transition p14:dur="10">
        <p:blinds dir="vert"/>
      </p:transition>
    </mc:Choice>
    <mc:Fallback xmlns="">
      <p:transition>
        <p:blinds dir="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21"/>
          <p:cNvPicPr>
            <a:picLocks noChangeAspect="1" noChangeArrowheads="1"/>
          </p:cNvPicPr>
          <p:nvPr/>
        </p:nvPicPr>
        <p:blipFill rotWithShape="1">
          <a:blip r:embed="rId2">
            <a:extLst>
              <a:ext uri="{28A0092B-C50C-407E-A947-70E740481C1C}">
                <a14:useLocalDpi xmlns:a14="http://schemas.microsoft.com/office/drawing/2010/main" val="0"/>
              </a:ext>
            </a:extLst>
          </a:blip>
          <a:srcRect l="14374" r="5293"/>
          <a:stretch>
            <a:fillRect/>
          </a:stretch>
        </p:blipFill>
        <p:spPr bwMode="auto">
          <a:xfrm>
            <a:off x="0" y="1"/>
            <a:ext cx="9168341" cy="8161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p:cNvSpPr txBox="1">
            <a:spLocks noChangeArrowheads="1"/>
          </p:cNvSpPr>
          <p:nvPr/>
        </p:nvSpPr>
        <p:spPr bwMode="auto">
          <a:xfrm rot="21162391">
            <a:off x="2575501" y="737631"/>
            <a:ext cx="2825401" cy="1082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6349" tIns="33175" rIns="66349" bIns="33175">
            <a:spAutoFit/>
          </a:bodyPr>
          <a:lstStyle>
            <a:lvl1pPr defTabSz="1500505">
              <a:defRPr sz="3000">
                <a:solidFill>
                  <a:schemeClr val="tx1"/>
                </a:solidFill>
                <a:latin typeface="Arial" panose="020B0604020202020204" pitchFamily="34" charset="0"/>
                <a:ea typeface="SimSun" panose="02010600030101010101" pitchFamily="2" charset="-122"/>
              </a:defRPr>
            </a:lvl1pPr>
            <a:lvl2pPr marL="742950" indent="-285750" defTabSz="1500505">
              <a:defRPr sz="3000">
                <a:solidFill>
                  <a:schemeClr val="tx1"/>
                </a:solidFill>
                <a:latin typeface="Arial" panose="020B0604020202020204" pitchFamily="34" charset="0"/>
                <a:ea typeface="SimSun" panose="02010600030101010101" pitchFamily="2" charset="-122"/>
              </a:defRPr>
            </a:lvl2pPr>
            <a:lvl3pPr marL="1143000" indent="-228600" defTabSz="1500505">
              <a:defRPr sz="3000">
                <a:solidFill>
                  <a:schemeClr val="tx1"/>
                </a:solidFill>
                <a:latin typeface="Arial" panose="020B0604020202020204" pitchFamily="34" charset="0"/>
                <a:ea typeface="SimSun" panose="02010600030101010101" pitchFamily="2" charset="-122"/>
              </a:defRPr>
            </a:lvl3pPr>
            <a:lvl4pPr marL="1600200" indent="-228600" defTabSz="1500505">
              <a:defRPr sz="3000">
                <a:solidFill>
                  <a:schemeClr val="tx1"/>
                </a:solidFill>
                <a:latin typeface="Arial" panose="020B0604020202020204" pitchFamily="34" charset="0"/>
                <a:ea typeface="SimSun" panose="02010600030101010101" pitchFamily="2" charset="-122"/>
              </a:defRPr>
            </a:lvl4pPr>
            <a:lvl5pPr marL="2057400" indent="-228600" defTabSz="1500505">
              <a:defRPr sz="3000">
                <a:solidFill>
                  <a:schemeClr val="tx1"/>
                </a:solidFill>
                <a:latin typeface="Arial" panose="020B0604020202020204" pitchFamily="34" charset="0"/>
                <a:ea typeface="SimSun" panose="02010600030101010101" pitchFamily="2" charset="-122"/>
              </a:defRPr>
            </a:lvl5pPr>
            <a:lvl6pPr marL="2514600" indent="-228600" defTabSz="1500505" eaLnBrk="0" fontAlgn="base" hangingPunct="0">
              <a:spcBef>
                <a:spcPct val="0"/>
              </a:spcBef>
              <a:spcAft>
                <a:spcPct val="0"/>
              </a:spcAft>
              <a:defRPr sz="3000">
                <a:solidFill>
                  <a:schemeClr val="tx1"/>
                </a:solidFill>
                <a:latin typeface="Arial" panose="020B0604020202020204" pitchFamily="34" charset="0"/>
                <a:ea typeface="SimSun" panose="02010600030101010101" pitchFamily="2" charset="-122"/>
              </a:defRPr>
            </a:lvl6pPr>
            <a:lvl7pPr marL="2971800" indent="-228600" defTabSz="1500505" eaLnBrk="0" fontAlgn="base" hangingPunct="0">
              <a:spcBef>
                <a:spcPct val="0"/>
              </a:spcBef>
              <a:spcAft>
                <a:spcPct val="0"/>
              </a:spcAft>
              <a:defRPr sz="3000">
                <a:solidFill>
                  <a:schemeClr val="tx1"/>
                </a:solidFill>
                <a:latin typeface="Arial" panose="020B0604020202020204" pitchFamily="34" charset="0"/>
                <a:ea typeface="SimSun" panose="02010600030101010101" pitchFamily="2" charset="-122"/>
              </a:defRPr>
            </a:lvl7pPr>
            <a:lvl8pPr marL="3429000" indent="-228600" defTabSz="1500505" eaLnBrk="0" fontAlgn="base" hangingPunct="0">
              <a:spcBef>
                <a:spcPct val="0"/>
              </a:spcBef>
              <a:spcAft>
                <a:spcPct val="0"/>
              </a:spcAft>
              <a:defRPr sz="3000">
                <a:solidFill>
                  <a:schemeClr val="tx1"/>
                </a:solidFill>
                <a:latin typeface="Arial" panose="020B0604020202020204" pitchFamily="34" charset="0"/>
                <a:ea typeface="SimSun" panose="02010600030101010101" pitchFamily="2" charset="-122"/>
              </a:defRPr>
            </a:lvl8pPr>
            <a:lvl9pPr marL="3886200" indent="-228600" defTabSz="1500505" eaLnBrk="0" fontAlgn="base" hangingPunct="0">
              <a:spcBef>
                <a:spcPct val="0"/>
              </a:spcBef>
              <a:spcAft>
                <a:spcPct val="0"/>
              </a:spcAft>
              <a:defRPr sz="3000">
                <a:solidFill>
                  <a:schemeClr val="tx1"/>
                </a:solidFill>
                <a:latin typeface="Arial" panose="020B0604020202020204" pitchFamily="34" charset="0"/>
                <a:ea typeface="SimSun" panose="02010600030101010101" pitchFamily="2" charset="-122"/>
              </a:defRPr>
            </a:lvl9pPr>
          </a:lstStyle>
          <a:p>
            <a:pPr eaLnBrk="1" hangingPunct="1">
              <a:spcBef>
                <a:spcPct val="50000"/>
              </a:spcBef>
            </a:pPr>
            <a:r>
              <a:rPr lang="en-US" altLang="zh-CN" sz="6600" b="1" dirty="0" err="1">
                <a:solidFill>
                  <a:srgbClr val="FF0000"/>
                </a:solidFill>
                <a:latin typeface="Amazone" panose="03020702060507090A04" pitchFamily="66" charset="0"/>
                <a:cs typeface="Times New Roman" panose="02020603050405020304" pitchFamily="18" charset="0"/>
              </a:rPr>
              <a:t>Dặn</a:t>
            </a:r>
            <a:r>
              <a:rPr lang="en-US" altLang="zh-CN" sz="6600" b="1" dirty="0">
                <a:solidFill>
                  <a:srgbClr val="FF0000"/>
                </a:solidFill>
                <a:latin typeface="Amazone" panose="03020702060507090A04" pitchFamily="66" charset="0"/>
                <a:cs typeface="Times New Roman" panose="02020603050405020304" pitchFamily="18" charset="0"/>
              </a:rPr>
              <a:t> </a:t>
            </a:r>
            <a:r>
              <a:rPr lang="en-US" altLang="zh-CN" sz="6600" b="1" dirty="0" err="1">
                <a:solidFill>
                  <a:srgbClr val="FF0000"/>
                </a:solidFill>
                <a:latin typeface="Amazone" panose="03020702060507090A04" pitchFamily="66" charset="0"/>
                <a:cs typeface="Times New Roman" panose="02020603050405020304" pitchFamily="18" charset="0"/>
              </a:rPr>
              <a:t>dò</a:t>
            </a:r>
            <a:r>
              <a:rPr lang="en-US" altLang="zh-CN" sz="6600" b="1" dirty="0">
                <a:solidFill>
                  <a:srgbClr val="FF0000"/>
                </a:solidFill>
                <a:latin typeface="Amazone" panose="03020702060507090A04" pitchFamily="66" charset="0"/>
                <a:cs typeface="Times New Roman" panose="02020603050405020304" pitchFamily="18" charset="0"/>
              </a:rPr>
              <a:t>:</a:t>
            </a:r>
            <a:endParaRPr lang="zh-CN" altLang="en-US" sz="6600" b="1" dirty="0">
              <a:solidFill>
                <a:srgbClr val="FF0000"/>
              </a:solidFill>
              <a:latin typeface="Amazone" panose="03020702060507090A04" pitchFamily="66" charset="0"/>
              <a:cs typeface="Times New Roman" panose="02020603050405020304" pitchFamily="18" charset="0"/>
            </a:endParaRPr>
          </a:p>
        </p:txBody>
      </p:sp>
      <p:sp>
        <p:nvSpPr>
          <p:cNvPr id="6" name="TextBox 5"/>
          <p:cNvSpPr txBox="1"/>
          <p:nvPr/>
        </p:nvSpPr>
        <p:spPr>
          <a:xfrm rot="21140225">
            <a:off x="2733025" y="2037789"/>
            <a:ext cx="3230720" cy="2554545"/>
          </a:xfrm>
          <a:prstGeom prst="rect">
            <a:avLst/>
          </a:prstGeom>
          <a:noFill/>
        </p:spPr>
        <p:txBody>
          <a:bodyPr wrap="square" rtlCol="0">
            <a:spAutoFit/>
          </a:bodyPr>
          <a:lstStyle/>
          <a:p>
            <a:pPr algn="just"/>
            <a:r>
              <a:rPr lang="en-US" sz="3200" b="1" dirty="0">
                <a:latin typeface="HP001 4 hàng" panose="020B0603050302020204" pitchFamily="34"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con </a:t>
            </a:r>
            <a:r>
              <a:rPr lang="en-US" sz="3200" b="1" dirty="0" err="1">
                <a:latin typeface="Times New Roman" panose="02020603050405020304" pitchFamily="18" charset="0"/>
                <a:cs typeface="Times New Roman" panose="02020603050405020304" pitchFamily="18" charset="0"/>
              </a:rPr>
              <a:t>hoàn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thành</a:t>
            </a:r>
            <a:r>
              <a:rPr lang="en-US" sz="3200" b="1" dirty="0">
                <a:latin typeface="Times New Roman" panose="02020603050405020304" pitchFamily="18" charset="0"/>
                <a:cs typeface="Times New Roman" panose="02020603050405020304" pitchFamily="18" charset="0"/>
              </a:rPr>
              <a:t> </a:t>
            </a:r>
            <a:r>
              <a:rPr lang="vi-VN" sz="3200" b="1" dirty="0" smtClean="0">
                <a:latin typeface="Times New Roman" panose="02020603050405020304" pitchFamily="18" charset="0"/>
                <a:cs typeface="Times New Roman" panose="02020603050405020304" pitchFamily="18" charset="0"/>
              </a:rPr>
              <a:t>bài</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a:p>
            <a:pPr algn="just"/>
            <a:endParaRPr lang="en-US" sz="3200" b="1" dirty="0">
              <a:latin typeface="Times New Roman" panose="02020603050405020304" pitchFamily="18" charset="0"/>
              <a:cs typeface="Times New Roman" panose="02020603050405020304" pitchFamily="18" charset="0"/>
            </a:endParaRPr>
          </a:p>
          <a:p>
            <a:pPr algn="just"/>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Chuẩn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bị</a:t>
            </a:r>
            <a:r>
              <a:rPr lang="en-US" sz="3200" b="1" dirty="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bài</a:t>
            </a:r>
            <a:r>
              <a:rPr lang="vi-VN" sz="3200" b="1" dirty="0">
                <a:latin typeface="Times New Roman" panose="02020603050405020304" pitchFamily="18" charset="0"/>
                <a:cs typeface="Times New Roman" panose="02020603050405020304" pitchFamily="18" charset="0"/>
              </a:rPr>
              <a:t> </a:t>
            </a:r>
            <a:r>
              <a:rPr lang="vi-VN" sz="3200" b="1" dirty="0" smtClean="0">
                <a:latin typeface="Times New Roman" panose="02020603050405020304" pitchFamily="18" charset="0"/>
                <a:cs typeface="Times New Roman" panose="02020603050405020304" pitchFamily="18" charset="0"/>
              </a:rPr>
              <a:t>sau</a:t>
            </a:r>
            <a:endParaRPr lang="en-US" sz="3200" b="1" dirty="0">
              <a:latin typeface="Times New Roman" panose="02020603050405020304" pitchFamily="18" charset="0"/>
              <a:cs typeface="Times New Roman" panose="02020603050405020304" pitchFamily="18" charset="0"/>
            </a:endParaRPr>
          </a:p>
        </p:txBody>
      </p:sp>
      <p:pic>
        <p:nvPicPr>
          <p:cNvPr id="7" name="图片 7176" descr="17"/>
          <p:cNvPicPr>
            <a:picLocks noChangeAspect="1"/>
          </p:cNvPicPr>
          <p:nvPr/>
        </p:nvPicPr>
        <p:blipFill>
          <a:blip r:embed="rId3"/>
          <a:stretch>
            <a:fillRect/>
          </a:stretch>
        </p:blipFill>
        <p:spPr>
          <a:xfrm>
            <a:off x="8043536" y="332656"/>
            <a:ext cx="4015672" cy="5900255"/>
          </a:xfrm>
          <a:prstGeom prst="rect">
            <a:avLst/>
          </a:prstGeom>
          <a:noFill/>
          <a:ln w="9525">
            <a:noFill/>
          </a:ln>
        </p:spPr>
      </p:pic>
      <p:sp>
        <p:nvSpPr>
          <p:cNvPr id="8" name="TextBox 7"/>
          <p:cNvSpPr txBox="1"/>
          <p:nvPr/>
        </p:nvSpPr>
        <p:spPr>
          <a:xfrm>
            <a:off x="8834147" y="908720"/>
            <a:ext cx="2592288" cy="2800767"/>
          </a:xfrm>
          <a:prstGeom prst="rect">
            <a:avLst/>
          </a:prstGeom>
          <a:noFill/>
        </p:spPr>
        <p:txBody>
          <a:bodyPr wrap="square" rtlCol="0">
            <a:spAutoFit/>
          </a:bodyPr>
          <a:lstStyle/>
          <a:p>
            <a:pPr algn="ctr"/>
            <a:r>
              <a:rPr lang="en-US" sz="4400" b="1" dirty="0" err="1">
                <a:solidFill>
                  <a:srgbClr val="FF0000"/>
                </a:solidFill>
                <a:latin typeface="Times New Roman" panose="02020603050405020304" pitchFamily="18" charset="0"/>
                <a:cs typeface="Times New Roman" panose="02020603050405020304" pitchFamily="18" charset="0"/>
              </a:rPr>
              <a:t>Chúc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các</a:t>
            </a:r>
            <a:r>
              <a:rPr lang="en-US" sz="4400" b="1" dirty="0">
                <a:solidFill>
                  <a:srgbClr val="FF0000"/>
                </a:solidFill>
                <a:latin typeface="Times New Roman" panose="02020603050405020304" pitchFamily="18" charset="0"/>
                <a:cs typeface="Times New Roman" panose="02020603050405020304" pitchFamily="18" charset="0"/>
              </a:rPr>
              <a:t> con </a:t>
            </a:r>
            <a:r>
              <a:rPr lang="en-US" sz="4400" b="1" dirty="0" err="1">
                <a:solidFill>
                  <a:srgbClr val="FF0000"/>
                </a:solidFill>
                <a:latin typeface="Times New Roman" panose="02020603050405020304" pitchFamily="18" charset="0"/>
                <a:cs typeface="Times New Roman" panose="02020603050405020304" pitchFamily="18" charset="0"/>
              </a:rPr>
              <a:t>chăm</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ngoan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học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tốt</a:t>
            </a:r>
            <a:endParaRPr lang="en-US"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728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582C718-C55B-42D5-A5CC-5574C35E4E92}" type="datetime1">
              <a:rPr lang="en-US" altLang="en-US" smtClean="0"/>
              <a:pPr/>
              <a:t>3/16/2022</a:t>
            </a:fld>
            <a:endParaRPr lang="en-US" altLang="en-US" sz="1800">
              <a:solidFill>
                <a:schemeClr val="tx1"/>
              </a:solidFill>
            </a:endParaRPr>
          </a:p>
        </p:txBody>
      </p:sp>
      <p:sp>
        <p:nvSpPr>
          <p:cNvPr id="4" name="Rectangle 3"/>
          <p:cNvSpPr/>
          <p:nvPr/>
        </p:nvSpPr>
        <p:spPr>
          <a:xfrm>
            <a:off x="551384" y="195364"/>
            <a:ext cx="10153128" cy="2414059"/>
          </a:xfrm>
          <a:prstGeom prst="rect">
            <a:avLst/>
          </a:prstGeom>
        </p:spPr>
        <p:txBody>
          <a:bodyPr wrap="square">
            <a:spAutoFit/>
          </a:bodyPr>
          <a:lstStyle/>
          <a:p>
            <a:pPr algn="just">
              <a:lnSpc>
                <a:spcPct val="120000"/>
              </a:lnSpc>
              <a:spcBef>
                <a:spcPts val="1200"/>
              </a:spcBef>
            </a:pPr>
            <a:r>
              <a:rPr lang="en-US" sz="3200" b="1" dirty="0" smtClean="0">
                <a:latin typeface="+mj-lt"/>
              </a:rPr>
              <a:t>	</a:t>
            </a:r>
            <a:r>
              <a:rPr lang="vi-VN" sz="3200" b="1" dirty="0" smtClean="0">
                <a:latin typeface="+mj-lt"/>
              </a:rPr>
              <a:t>Cây </a:t>
            </a:r>
            <a:r>
              <a:rPr lang="vi-VN" sz="3200" b="1">
                <a:latin typeface="+mj-lt"/>
              </a:rPr>
              <a:t>bàng </a:t>
            </a:r>
            <a:r>
              <a:rPr lang="vi-VN" sz="3200" b="1" smtClean="0">
                <a:latin typeface="+mj-lt"/>
              </a:rPr>
              <a:t>đã </a:t>
            </a:r>
            <a:r>
              <a:rPr lang="vi-VN" sz="3200" b="1" dirty="0">
                <a:latin typeface="+mj-lt"/>
              </a:rPr>
              <a:t>tô điểm cho ngôi trường em thêm đẹp hơn. Dù mai sau có xa trường, hình ảnh cây bàng và mái trường tiểu học vẫn luôn ở trong tâm trí em. Quên sao được cây bàng thân yêu </a:t>
            </a:r>
            <a:r>
              <a:rPr lang="vi-VN" sz="3200" b="1">
                <a:latin typeface="+mj-lt"/>
              </a:rPr>
              <a:t>này</a:t>
            </a:r>
            <a:r>
              <a:rPr lang="vi-VN" sz="3200" b="1" smtClean="0">
                <a:latin typeface="+mj-lt"/>
              </a:rPr>
              <a:t>.</a:t>
            </a:r>
            <a:endParaRPr lang="en-US" sz="3200" b="1" dirty="0" smtClean="0">
              <a:latin typeface="+mj-lt"/>
            </a:endParaRPr>
          </a:p>
        </p:txBody>
      </p:sp>
      <p:sp>
        <p:nvSpPr>
          <p:cNvPr id="5" name="Rectangle 4"/>
          <p:cNvSpPr/>
          <p:nvPr/>
        </p:nvSpPr>
        <p:spPr>
          <a:xfrm>
            <a:off x="887942" y="2852936"/>
            <a:ext cx="10153128" cy="3637919"/>
          </a:xfrm>
          <a:prstGeom prst="rect">
            <a:avLst/>
          </a:prstGeom>
        </p:spPr>
        <p:txBody>
          <a:bodyPr wrap="square">
            <a:spAutoFit/>
          </a:bodyPr>
          <a:lstStyle/>
          <a:p>
            <a:pPr algn="just">
              <a:lnSpc>
                <a:spcPct val="120000"/>
              </a:lnSpc>
              <a:spcBef>
                <a:spcPts val="1200"/>
              </a:spcBef>
            </a:pPr>
            <a:r>
              <a:rPr lang="en-US" sz="32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Cây phượng già đã chứng kiến bao niềm vui nỗi buồn của chúng em. Mỗi lần phượng nở hoa, lòng em lại rộn ràng lên những cảm xúc khó tả. Đó là lúc em khi sắp phải xa mái trường, xa cây phượng. Mai đây lớn khôn, em luôn nghĩ về ngôi trường tiểu học, nhớ tới cây phượng già thân quen này.</a:t>
            </a:r>
          </a:p>
        </p:txBody>
      </p:sp>
    </p:spTree>
    <p:extLst>
      <p:ext uri="{BB962C8B-B14F-4D97-AF65-F5344CB8AC3E}">
        <p14:creationId xmlns:p14="http://schemas.microsoft.com/office/powerpoint/2010/main" val="357850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2325" y="3658235"/>
            <a:ext cx="5999480" cy="3261360"/>
          </a:xfrm>
          <a:prstGeom prst="rect">
            <a:avLst/>
          </a:prstGeom>
        </p:spPr>
      </p:pic>
      <p:sp>
        <p:nvSpPr>
          <p:cNvPr id="6" name="Rectangle 5"/>
          <p:cNvSpPr/>
          <p:nvPr/>
        </p:nvSpPr>
        <p:spPr>
          <a:xfrm>
            <a:off x="1938147" y="879482"/>
            <a:ext cx="8385629" cy="584775"/>
          </a:xfrm>
          <a:prstGeom prst="rect">
            <a:avLst/>
          </a:prstGeom>
          <a:noFill/>
        </p:spPr>
        <p:txBody>
          <a:bodyPr wrap="none" lIns="91440" tIns="45720" rIns="91440" bIns="45720">
            <a:spAutoFit/>
          </a:bodyPr>
          <a:lstStyle/>
          <a:p>
            <a:pPr algn="ctr"/>
            <a:r>
              <a:rPr lang="vi-VN" sz="3200" b="1" cap="none" spc="0" dirty="0" smtClean="0">
                <a:ln w="9525">
                  <a:solidFill>
                    <a:schemeClr val="bg1"/>
                  </a:solidFill>
                  <a:prstDash val="solid"/>
                </a:ln>
                <a:solidFill>
                  <a:srgbClr val="1E5623"/>
                </a:solidFill>
                <a:effectLst>
                  <a:outerShdw blurRad="12700" dist="38100" dir="2700000" algn="tl" rotWithShape="0">
                    <a:schemeClr val="accent5">
                      <a:lumMod val="60000"/>
                      <a:lumOff val="40000"/>
                    </a:schemeClr>
                  </a:outerShdw>
                </a:effectLst>
                <a:latin typeface="+mj-lt"/>
              </a:rPr>
              <a:t>? Có mấy cách mở bài? </a:t>
            </a:r>
            <a:r>
              <a:rPr lang="vi-VN" sz="3200" b="1" dirty="0" smtClean="0">
                <a:ln w="9525">
                  <a:solidFill>
                    <a:schemeClr val="bg1"/>
                  </a:solidFill>
                  <a:prstDash val="solid"/>
                </a:ln>
                <a:solidFill>
                  <a:srgbClr val="1E5623"/>
                </a:solidFill>
                <a:effectLst>
                  <a:outerShdw blurRad="12700" dist="38100" dir="2700000" algn="tl" rotWithShape="0">
                    <a:schemeClr val="accent5">
                      <a:lumMod val="60000"/>
                      <a:lumOff val="40000"/>
                    </a:schemeClr>
                  </a:outerShdw>
                </a:effectLst>
                <a:latin typeface="+mj-lt"/>
              </a:rPr>
              <a:t>Đó là những cách nào?</a:t>
            </a:r>
            <a:endParaRPr lang="en-US" sz="3200" b="1" cap="none" spc="0" dirty="0" smtClean="0">
              <a:ln w="9525">
                <a:solidFill>
                  <a:schemeClr val="bg1"/>
                </a:solidFill>
                <a:prstDash val="solid"/>
              </a:ln>
              <a:solidFill>
                <a:srgbClr val="1E5623"/>
              </a:solidFill>
              <a:effectLst>
                <a:outerShdw blurRad="12700" dist="38100" dir="2700000" algn="tl" rotWithShape="0">
                  <a:schemeClr val="accent5">
                    <a:lumMod val="60000"/>
                    <a:lumOff val="40000"/>
                  </a:schemeClr>
                </a:outerShdw>
              </a:effectLst>
              <a:latin typeface="+mj-lt"/>
            </a:endParaRPr>
          </a:p>
        </p:txBody>
      </p:sp>
      <p:sp>
        <p:nvSpPr>
          <p:cNvPr id="7" name="TextBox 6"/>
          <p:cNvSpPr txBox="1"/>
          <p:nvPr/>
        </p:nvSpPr>
        <p:spPr>
          <a:xfrm>
            <a:off x="1487488" y="2437249"/>
            <a:ext cx="9577064" cy="631711"/>
          </a:xfrm>
          <a:prstGeom prst="rect">
            <a:avLst/>
          </a:prstGeom>
          <a:noFill/>
        </p:spPr>
        <p:txBody>
          <a:bodyPr wrap="square" rtlCol="0">
            <a:spAutoFit/>
          </a:bodyPr>
          <a:lstStyle/>
          <a:p>
            <a:pPr algn="ctr">
              <a:lnSpc>
                <a:spcPct val="120000"/>
              </a:lnSpc>
            </a:pPr>
            <a:r>
              <a:rPr lang="vi-VN" sz="3200" b="1" dirty="0" smtClean="0">
                <a:solidFill>
                  <a:srgbClr val="660033"/>
                </a:solidFill>
                <a:latin typeface="Times New Roman" panose="02020603050405020304" pitchFamily="18" charset="0"/>
                <a:cs typeface="Times New Roman" panose="02020603050405020304" pitchFamily="18" charset="0"/>
              </a:rPr>
              <a:t>Mở bài trực tiếp và Mở bài gián tiếp</a:t>
            </a:r>
            <a:endParaRPr lang="en-US" sz="3200" b="1" dirty="0">
              <a:solidFill>
                <a:srgbClr val="660033"/>
              </a:solidFill>
              <a:latin typeface="Times New Roman" panose="02020603050405020304" pitchFamily="18" charset="0"/>
              <a:cs typeface="Times New Roman" panose="02020603050405020304" pitchFamily="18" charset="0"/>
            </a:endParaRPr>
          </a:p>
        </p:txBody>
      </p:sp>
      <p:sp>
        <p:nvSpPr>
          <p:cNvPr id="2" name="Rectangle 1"/>
          <p:cNvSpPr/>
          <p:nvPr/>
        </p:nvSpPr>
        <p:spPr>
          <a:xfrm>
            <a:off x="4403565" y="1776355"/>
            <a:ext cx="3454792" cy="683264"/>
          </a:xfrm>
          <a:prstGeom prst="rect">
            <a:avLst/>
          </a:prstGeom>
        </p:spPr>
        <p:txBody>
          <a:bodyPr wrap="none">
            <a:spAutoFit/>
          </a:bodyPr>
          <a:lstStyle/>
          <a:p>
            <a:pPr algn="ctr">
              <a:lnSpc>
                <a:spcPct val="120000"/>
              </a:lnSpc>
            </a:pPr>
            <a:r>
              <a:rPr lang="vi-VN" sz="3200" b="1" dirty="0">
                <a:solidFill>
                  <a:srgbClr val="660033"/>
                </a:solidFill>
                <a:latin typeface="Times New Roman" panose="02020603050405020304" pitchFamily="18" charset="0"/>
                <a:cs typeface="Times New Roman" panose="02020603050405020304" pitchFamily="18" charset="0"/>
              </a:rPr>
              <a:t>Có 2 cách mở bài: </a:t>
            </a:r>
          </a:p>
        </p:txBody>
      </p:sp>
    </p:spTree>
    <p:extLst>
      <p:ext uri="{BB962C8B-B14F-4D97-AF65-F5344CB8AC3E}">
        <p14:creationId xmlns:p14="http://schemas.microsoft.com/office/powerpoint/2010/main" val="247237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2325" y="3658235"/>
            <a:ext cx="5999480" cy="3261360"/>
          </a:xfrm>
          <a:prstGeom prst="rect">
            <a:avLst/>
          </a:prstGeom>
        </p:spPr>
      </p:pic>
      <p:sp>
        <p:nvSpPr>
          <p:cNvPr id="6" name="Rectangle 5"/>
          <p:cNvSpPr/>
          <p:nvPr/>
        </p:nvSpPr>
        <p:spPr>
          <a:xfrm>
            <a:off x="2225901" y="560874"/>
            <a:ext cx="7810150" cy="1274195"/>
          </a:xfrm>
          <a:prstGeom prst="rect">
            <a:avLst/>
          </a:prstGeom>
          <a:noFill/>
        </p:spPr>
        <p:txBody>
          <a:bodyPr wrap="none" lIns="91440" tIns="45720" rIns="91440" bIns="45720">
            <a:spAutoFit/>
          </a:bodyPr>
          <a:lstStyle/>
          <a:p>
            <a:pPr algn="ctr">
              <a:lnSpc>
                <a:spcPct val="120000"/>
              </a:lnSpc>
            </a:pPr>
            <a:r>
              <a:rPr lang="vi-VN" sz="3200" b="1" cap="none" spc="0" dirty="0" smtClean="0">
                <a:ln w="9525">
                  <a:solidFill>
                    <a:schemeClr val="bg1"/>
                  </a:solidFill>
                  <a:prstDash val="solid"/>
                </a:ln>
                <a:solidFill>
                  <a:srgbClr val="1E5623"/>
                </a:solidFill>
                <a:latin typeface="+mj-lt"/>
              </a:rPr>
              <a:t>? </a:t>
            </a:r>
            <a:r>
              <a:rPr lang="vi-VN" sz="3200" b="1" dirty="0" smtClean="0">
                <a:ln w="9525">
                  <a:solidFill>
                    <a:schemeClr val="bg1"/>
                  </a:solidFill>
                  <a:prstDash val="solid"/>
                </a:ln>
                <a:solidFill>
                  <a:srgbClr val="1E5623"/>
                </a:solidFill>
                <a:latin typeface="+mj-lt"/>
              </a:rPr>
              <a:t>“</a:t>
            </a:r>
            <a:r>
              <a:rPr lang="en-US" sz="3200" b="1" dirty="0" err="1" smtClean="0">
                <a:ln w="9525">
                  <a:solidFill>
                    <a:schemeClr val="bg1"/>
                  </a:solidFill>
                  <a:prstDash val="solid"/>
                </a:ln>
                <a:latin typeface="Times New Roman" panose="02020603050405020304" pitchFamily="18" charset="0"/>
                <a:cs typeface="Times New Roman" panose="02020603050405020304" pitchFamily="18" charset="0"/>
              </a:rPr>
              <a:t>Vườn</a:t>
            </a:r>
            <a:r>
              <a:rPr lang="en-US" sz="3200" b="1" dirty="0" smtClean="0">
                <a:ln w="9525">
                  <a:solidFill>
                    <a:schemeClr val="bg1"/>
                  </a:solidFill>
                  <a:prstDash val="solid"/>
                </a:ln>
                <a:latin typeface="Times New Roman" panose="02020603050405020304" pitchFamily="18" charset="0"/>
                <a:cs typeface="Times New Roman" panose="02020603050405020304" pitchFamily="18" charset="0"/>
              </a:rPr>
              <a:t> </a:t>
            </a:r>
            <a:r>
              <a:rPr lang="en-US" sz="3200" b="1" dirty="0" err="1" smtClean="0">
                <a:ln w="9525">
                  <a:solidFill>
                    <a:schemeClr val="bg1"/>
                  </a:solidFill>
                  <a:prstDash val="solid"/>
                </a:ln>
                <a:latin typeface="Times New Roman" panose="02020603050405020304" pitchFamily="18" charset="0"/>
                <a:cs typeface="Times New Roman" panose="02020603050405020304" pitchFamily="18" charset="0"/>
              </a:rPr>
              <a:t>nhà</a:t>
            </a:r>
            <a:r>
              <a:rPr lang="en-US" sz="3200" b="1" dirty="0" smtClean="0">
                <a:ln w="9525">
                  <a:solidFill>
                    <a:schemeClr val="bg1"/>
                  </a:solidFill>
                  <a:prstDash val="solid"/>
                </a:ln>
                <a:latin typeface="Times New Roman" panose="02020603050405020304" pitchFamily="18" charset="0"/>
                <a:cs typeface="Times New Roman" panose="02020603050405020304" pitchFamily="18" charset="0"/>
              </a:rPr>
              <a:t> </a:t>
            </a:r>
            <a:r>
              <a:rPr lang="en-US" sz="3200" b="1" dirty="0" err="1" smtClean="0">
                <a:ln w="9525">
                  <a:solidFill>
                    <a:schemeClr val="bg1"/>
                  </a:solidFill>
                  <a:prstDash val="solid"/>
                </a:ln>
                <a:latin typeface="Times New Roman" panose="02020603050405020304" pitchFamily="18" charset="0"/>
                <a:cs typeface="Times New Roman" panose="02020603050405020304" pitchFamily="18" charset="0"/>
              </a:rPr>
              <a:t>ông</a:t>
            </a:r>
            <a:r>
              <a:rPr lang="en-US" sz="3200" b="1" dirty="0" smtClean="0">
                <a:ln w="9525">
                  <a:solidFill>
                    <a:schemeClr val="bg1"/>
                  </a:solidFill>
                  <a:prstDash val="solid"/>
                </a:ln>
                <a:latin typeface="Times New Roman" panose="02020603050405020304" pitchFamily="18" charset="0"/>
                <a:cs typeface="Times New Roman" panose="02020603050405020304" pitchFamily="18" charset="0"/>
              </a:rPr>
              <a:t> </a:t>
            </a:r>
            <a:r>
              <a:rPr lang="en-US" sz="3200" b="1" dirty="0" err="1" smtClean="0">
                <a:ln w="9525">
                  <a:solidFill>
                    <a:schemeClr val="bg1"/>
                  </a:solidFill>
                  <a:prstDash val="solid"/>
                </a:ln>
                <a:latin typeface="Times New Roman" panose="02020603050405020304" pitchFamily="18" charset="0"/>
                <a:cs typeface="Times New Roman" panose="02020603050405020304" pitchFamily="18" charset="0"/>
              </a:rPr>
              <a:t>em</a:t>
            </a:r>
            <a:r>
              <a:rPr lang="en-US" sz="3200" b="1" dirty="0" smtClean="0">
                <a:ln w="9525">
                  <a:solidFill>
                    <a:schemeClr val="bg1"/>
                  </a:solidFill>
                  <a:prstDash val="solid"/>
                </a:ln>
                <a:latin typeface="Times New Roman" panose="02020603050405020304" pitchFamily="18" charset="0"/>
                <a:cs typeface="Times New Roman" panose="02020603050405020304" pitchFamily="18" charset="0"/>
              </a:rPr>
              <a:t> </a:t>
            </a:r>
            <a:r>
              <a:rPr lang="en-US" sz="3200" b="1" dirty="0" err="1" smtClean="0">
                <a:ln w="9525">
                  <a:solidFill>
                    <a:schemeClr val="bg1"/>
                  </a:solidFill>
                  <a:prstDash val="solid"/>
                </a:ln>
                <a:latin typeface="Times New Roman" panose="02020603050405020304" pitchFamily="18" charset="0"/>
                <a:cs typeface="Times New Roman" panose="02020603050405020304" pitchFamily="18" charset="0"/>
              </a:rPr>
              <a:t>có</a:t>
            </a:r>
            <a:r>
              <a:rPr lang="en-US" sz="3200" b="1" dirty="0" smtClean="0">
                <a:ln w="9525">
                  <a:solidFill>
                    <a:schemeClr val="bg1"/>
                  </a:solidFill>
                  <a:prstDash val="solid"/>
                </a:ln>
                <a:latin typeface="Times New Roman" panose="02020603050405020304" pitchFamily="18" charset="0"/>
                <a:cs typeface="Times New Roman" panose="02020603050405020304" pitchFamily="18" charset="0"/>
              </a:rPr>
              <a:t> </a:t>
            </a:r>
            <a:r>
              <a:rPr lang="en-US" sz="3200" b="1" dirty="0" err="1" smtClean="0">
                <a:ln w="9525">
                  <a:solidFill>
                    <a:schemeClr val="bg1"/>
                  </a:solidFill>
                  <a:prstDash val="solid"/>
                </a:ln>
                <a:latin typeface="Times New Roman" panose="02020603050405020304" pitchFamily="18" charset="0"/>
                <a:cs typeface="Times New Roman" panose="02020603050405020304" pitchFamily="18" charset="0"/>
              </a:rPr>
              <a:t>một</a:t>
            </a:r>
            <a:r>
              <a:rPr lang="en-US" sz="3200" b="1" dirty="0" smtClean="0">
                <a:ln w="9525">
                  <a:solidFill>
                    <a:schemeClr val="bg1"/>
                  </a:solidFill>
                  <a:prstDash val="solid"/>
                </a:ln>
                <a:latin typeface="Times New Roman" panose="02020603050405020304" pitchFamily="18" charset="0"/>
                <a:cs typeface="Times New Roman" panose="02020603050405020304" pitchFamily="18" charset="0"/>
              </a:rPr>
              <a:t> </a:t>
            </a:r>
            <a:r>
              <a:rPr lang="en-US" sz="3200" b="1" dirty="0" err="1" smtClean="0">
                <a:ln w="9525">
                  <a:solidFill>
                    <a:schemeClr val="bg1"/>
                  </a:solidFill>
                  <a:prstDash val="solid"/>
                </a:ln>
                <a:latin typeface="Times New Roman" panose="02020603050405020304" pitchFamily="18" charset="0"/>
                <a:cs typeface="Times New Roman" panose="02020603050405020304" pitchFamily="18" charset="0"/>
              </a:rPr>
              <a:t>cây</a:t>
            </a:r>
            <a:r>
              <a:rPr lang="en-US" sz="3200" b="1" dirty="0" smtClean="0">
                <a:ln w="9525">
                  <a:solidFill>
                    <a:schemeClr val="bg1"/>
                  </a:solidFill>
                  <a:prstDash val="solid"/>
                </a:ln>
                <a:latin typeface="Times New Roman" panose="02020603050405020304" pitchFamily="18" charset="0"/>
                <a:cs typeface="Times New Roman" panose="02020603050405020304" pitchFamily="18" charset="0"/>
              </a:rPr>
              <a:t> </a:t>
            </a:r>
            <a:r>
              <a:rPr lang="en-US" sz="3200" b="1" dirty="0" err="1" smtClean="0">
                <a:ln w="9525">
                  <a:solidFill>
                    <a:schemeClr val="bg1"/>
                  </a:solidFill>
                  <a:prstDash val="solid"/>
                </a:ln>
                <a:latin typeface="Times New Roman" panose="02020603050405020304" pitchFamily="18" charset="0"/>
                <a:cs typeface="Times New Roman" panose="02020603050405020304" pitchFamily="18" charset="0"/>
              </a:rPr>
              <a:t>mai</a:t>
            </a:r>
            <a:r>
              <a:rPr lang="en-US" sz="3200" b="1" dirty="0" smtClean="0">
                <a:ln w="9525">
                  <a:solidFill>
                    <a:schemeClr val="bg1"/>
                  </a:solidFill>
                  <a:prstDash val="solid"/>
                </a:ln>
                <a:latin typeface="Times New Roman" panose="02020603050405020304" pitchFamily="18" charset="0"/>
                <a:cs typeface="Times New Roman" panose="02020603050405020304" pitchFamily="18" charset="0"/>
              </a:rPr>
              <a:t> </a:t>
            </a:r>
            <a:r>
              <a:rPr lang="en-US" sz="3200" b="1" dirty="0" err="1" smtClean="0">
                <a:ln w="9525">
                  <a:solidFill>
                    <a:schemeClr val="bg1"/>
                  </a:solidFill>
                  <a:prstDash val="solid"/>
                </a:ln>
                <a:latin typeface="Times New Roman" panose="02020603050405020304" pitchFamily="18" charset="0"/>
                <a:cs typeface="Times New Roman" panose="02020603050405020304" pitchFamily="18" charset="0"/>
              </a:rPr>
              <a:t>tứ</a:t>
            </a:r>
            <a:r>
              <a:rPr lang="en-US" sz="3200" b="1" dirty="0" smtClean="0">
                <a:ln w="9525">
                  <a:solidFill>
                    <a:schemeClr val="bg1"/>
                  </a:solidFill>
                  <a:prstDash val="solid"/>
                </a:ln>
                <a:latin typeface="Times New Roman" panose="02020603050405020304" pitchFamily="18" charset="0"/>
                <a:cs typeface="Times New Roman" panose="02020603050405020304" pitchFamily="18" charset="0"/>
              </a:rPr>
              <a:t> </a:t>
            </a:r>
            <a:r>
              <a:rPr lang="en-US" sz="3200" b="1" dirty="0" err="1" smtClean="0">
                <a:ln w="9525">
                  <a:solidFill>
                    <a:schemeClr val="bg1"/>
                  </a:solidFill>
                  <a:prstDash val="solid"/>
                </a:ln>
                <a:latin typeface="Times New Roman" panose="02020603050405020304" pitchFamily="18" charset="0"/>
                <a:cs typeface="Times New Roman" panose="02020603050405020304" pitchFamily="18" charset="0"/>
              </a:rPr>
              <a:t>quý</a:t>
            </a:r>
            <a:endParaRPr lang="en-US" sz="3200" b="1" dirty="0" smtClean="0">
              <a:ln w="9525">
                <a:solidFill>
                  <a:schemeClr val="bg1"/>
                </a:solidFill>
                <a:prstDash val="solid"/>
              </a:ln>
              <a:latin typeface="Times New Roman" panose="02020603050405020304" pitchFamily="18" charset="0"/>
              <a:cs typeface="Times New Roman" panose="02020603050405020304" pitchFamily="18" charset="0"/>
            </a:endParaRPr>
          </a:p>
          <a:p>
            <a:pPr algn="ctr">
              <a:lnSpc>
                <a:spcPct val="120000"/>
              </a:lnSpc>
            </a:pPr>
            <a:r>
              <a:rPr lang="en-US" sz="3200" b="1" dirty="0" smtClean="0">
                <a:ln w="9525">
                  <a:solidFill>
                    <a:schemeClr val="bg1"/>
                  </a:solidFill>
                  <a:prstDash val="solid"/>
                </a:ln>
                <a:latin typeface="Times New Roman" panose="02020603050405020304" pitchFamily="18" charset="0"/>
                <a:cs typeface="Times New Roman" panose="02020603050405020304" pitchFamily="18" charset="0"/>
              </a:rPr>
              <a:t> </a:t>
            </a:r>
            <a:r>
              <a:rPr lang="en-US" sz="3200" b="1" dirty="0" err="1" smtClean="0">
                <a:ln w="9525">
                  <a:solidFill>
                    <a:schemeClr val="bg1"/>
                  </a:solidFill>
                  <a:prstDash val="solid"/>
                </a:ln>
                <a:latin typeface="Times New Roman" panose="02020603050405020304" pitchFamily="18" charset="0"/>
                <a:cs typeface="Times New Roman" panose="02020603050405020304" pitchFamily="18" charset="0"/>
              </a:rPr>
              <a:t>không</a:t>
            </a:r>
            <a:r>
              <a:rPr lang="en-US" sz="3200" b="1" dirty="0" smtClean="0">
                <a:ln w="9525">
                  <a:solidFill>
                    <a:schemeClr val="bg1"/>
                  </a:solidFill>
                  <a:prstDash val="solid"/>
                </a:ln>
                <a:latin typeface="Times New Roman" panose="02020603050405020304" pitchFamily="18" charset="0"/>
                <a:cs typeface="Times New Roman" panose="02020603050405020304" pitchFamily="18" charset="0"/>
              </a:rPr>
              <a:t> </a:t>
            </a:r>
            <a:r>
              <a:rPr lang="en-US" sz="3200" b="1" dirty="0" err="1" smtClean="0">
                <a:ln w="9525">
                  <a:solidFill>
                    <a:schemeClr val="bg1"/>
                  </a:solidFill>
                  <a:prstDash val="solid"/>
                </a:ln>
                <a:latin typeface="Times New Roman" panose="02020603050405020304" pitchFamily="18" charset="0"/>
                <a:cs typeface="Times New Roman" panose="02020603050405020304" pitchFamily="18" charset="0"/>
              </a:rPr>
              <a:t>biết</a:t>
            </a:r>
            <a:r>
              <a:rPr lang="en-US" sz="3200" b="1" dirty="0" smtClean="0">
                <a:ln w="9525">
                  <a:solidFill>
                    <a:schemeClr val="bg1"/>
                  </a:solidFill>
                  <a:prstDash val="solid"/>
                </a:ln>
                <a:latin typeface="Times New Roman" panose="02020603050405020304" pitchFamily="18" charset="0"/>
                <a:cs typeface="Times New Roman" panose="02020603050405020304" pitchFamily="18" charset="0"/>
              </a:rPr>
              <a:t> </a:t>
            </a:r>
            <a:r>
              <a:rPr lang="en-US" sz="3200" b="1" dirty="0" err="1" smtClean="0">
                <a:ln w="9525">
                  <a:solidFill>
                    <a:schemeClr val="bg1"/>
                  </a:solidFill>
                  <a:prstDash val="solid"/>
                </a:ln>
                <a:latin typeface="Times New Roman" panose="02020603050405020304" pitchFamily="18" charset="0"/>
                <a:cs typeface="Times New Roman" panose="02020603050405020304" pitchFamily="18" charset="0"/>
              </a:rPr>
              <a:t>nó</a:t>
            </a:r>
            <a:r>
              <a:rPr lang="en-US" sz="3200" b="1" dirty="0" smtClean="0">
                <a:ln w="9525">
                  <a:solidFill>
                    <a:schemeClr val="bg1"/>
                  </a:solidFill>
                  <a:prstDash val="solid"/>
                </a:ln>
                <a:latin typeface="Times New Roman" panose="02020603050405020304" pitchFamily="18" charset="0"/>
                <a:cs typeface="Times New Roman" panose="02020603050405020304" pitchFamily="18" charset="0"/>
              </a:rPr>
              <a:t> </a:t>
            </a:r>
            <a:r>
              <a:rPr lang="en-US" sz="3200" b="1" dirty="0" err="1" smtClean="0">
                <a:ln w="9525">
                  <a:solidFill>
                    <a:schemeClr val="bg1"/>
                  </a:solidFill>
                  <a:prstDash val="solid"/>
                </a:ln>
                <a:latin typeface="Times New Roman" panose="02020603050405020304" pitchFamily="18" charset="0"/>
                <a:cs typeface="Times New Roman" panose="02020603050405020304" pitchFamily="18" charset="0"/>
              </a:rPr>
              <a:t>được</a:t>
            </a:r>
            <a:r>
              <a:rPr lang="en-US" sz="3200" b="1" dirty="0" smtClean="0">
                <a:ln w="9525">
                  <a:solidFill>
                    <a:schemeClr val="bg1"/>
                  </a:solidFill>
                  <a:prstDash val="solid"/>
                </a:ln>
                <a:latin typeface="Times New Roman" panose="02020603050405020304" pitchFamily="18" charset="0"/>
                <a:cs typeface="Times New Roman" panose="02020603050405020304" pitchFamily="18" charset="0"/>
              </a:rPr>
              <a:t> </a:t>
            </a:r>
            <a:r>
              <a:rPr lang="en-US" sz="3200" b="1" dirty="0" err="1" smtClean="0">
                <a:ln w="9525">
                  <a:solidFill>
                    <a:schemeClr val="bg1"/>
                  </a:solidFill>
                  <a:prstDash val="solid"/>
                </a:ln>
                <a:latin typeface="Times New Roman" panose="02020603050405020304" pitchFamily="18" charset="0"/>
                <a:cs typeface="Times New Roman" panose="02020603050405020304" pitchFamily="18" charset="0"/>
              </a:rPr>
              <a:t>trồng</a:t>
            </a:r>
            <a:r>
              <a:rPr lang="en-US" sz="3200" b="1" dirty="0" smtClean="0">
                <a:ln w="9525">
                  <a:solidFill>
                    <a:schemeClr val="bg1"/>
                  </a:solidFill>
                  <a:prstDash val="solid"/>
                </a:ln>
                <a:latin typeface="Times New Roman" panose="02020603050405020304" pitchFamily="18" charset="0"/>
                <a:cs typeface="Times New Roman" panose="02020603050405020304" pitchFamily="18" charset="0"/>
              </a:rPr>
              <a:t> </a:t>
            </a:r>
            <a:r>
              <a:rPr lang="en-US" sz="3200" b="1" dirty="0" err="1" smtClean="0">
                <a:ln w="9525">
                  <a:solidFill>
                    <a:schemeClr val="bg1"/>
                  </a:solidFill>
                  <a:prstDash val="solid"/>
                </a:ln>
                <a:latin typeface="Times New Roman" panose="02020603050405020304" pitchFamily="18" charset="0"/>
                <a:cs typeface="Times New Roman" panose="02020603050405020304" pitchFamily="18" charset="0"/>
              </a:rPr>
              <a:t>từ</a:t>
            </a:r>
            <a:r>
              <a:rPr lang="en-US" sz="3200" b="1" dirty="0" smtClean="0">
                <a:ln w="9525">
                  <a:solidFill>
                    <a:schemeClr val="bg1"/>
                  </a:solidFill>
                  <a:prstDash val="solid"/>
                </a:ln>
                <a:latin typeface="Times New Roman" panose="02020603050405020304" pitchFamily="18" charset="0"/>
                <a:cs typeface="Times New Roman" panose="02020603050405020304" pitchFamily="18" charset="0"/>
              </a:rPr>
              <a:t> </a:t>
            </a:r>
            <a:r>
              <a:rPr lang="en-US" sz="3200" b="1" dirty="0" err="1" smtClean="0">
                <a:ln w="9525">
                  <a:solidFill>
                    <a:schemeClr val="bg1"/>
                  </a:solidFill>
                  <a:prstDash val="solid"/>
                </a:ln>
                <a:latin typeface="Times New Roman" panose="02020603050405020304" pitchFamily="18" charset="0"/>
                <a:cs typeface="Times New Roman" panose="02020603050405020304" pitchFamily="18" charset="0"/>
              </a:rPr>
              <a:t>năm</a:t>
            </a:r>
            <a:r>
              <a:rPr lang="en-US" sz="3200" b="1" dirty="0" smtClean="0">
                <a:ln w="9525">
                  <a:solidFill>
                    <a:schemeClr val="bg1"/>
                  </a:solidFill>
                  <a:prstDash val="solid"/>
                </a:ln>
                <a:latin typeface="Times New Roman" panose="02020603050405020304" pitchFamily="18" charset="0"/>
                <a:cs typeface="Times New Roman" panose="02020603050405020304" pitchFamily="18" charset="0"/>
              </a:rPr>
              <a:t> </a:t>
            </a:r>
            <a:r>
              <a:rPr lang="en-US" sz="3200" b="1" dirty="0" err="1" smtClean="0">
                <a:ln w="9525">
                  <a:solidFill>
                    <a:schemeClr val="bg1"/>
                  </a:solidFill>
                  <a:prstDash val="solid"/>
                </a:ln>
                <a:latin typeface="Times New Roman" panose="02020603050405020304" pitchFamily="18" charset="0"/>
                <a:cs typeface="Times New Roman" panose="02020603050405020304" pitchFamily="18" charset="0"/>
              </a:rPr>
              <a:t>nào</a:t>
            </a:r>
            <a:r>
              <a:rPr lang="vi-VN" sz="3200" b="1" dirty="0" smtClean="0">
                <a:ln w="9525">
                  <a:solidFill>
                    <a:schemeClr val="bg1"/>
                  </a:solidFill>
                  <a:prstDash val="solid"/>
                </a:ln>
                <a:solidFill>
                  <a:srgbClr val="1E5623"/>
                </a:solidFill>
                <a:latin typeface="+mj-lt"/>
              </a:rPr>
              <a:t>?”</a:t>
            </a:r>
          </a:p>
        </p:txBody>
      </p:sp>
      <p:sp>
        <p:nvSpPr>
          <p:cNvPr id="7" name="TextBox 6"/>
          <p:cNvSpPr txBox="1"/>
          <p:nvPr/>
        </p:nvSpPr>
        <p:spPr>
          <a:xfrm>
            <a:off x="1342430" y="2721114"/>
            <a:ext cx="9577064" cy="707886"/>
          </a:xfrm>
          <a:prstGeom prst="rect">
            <a:avLst/>
          </a:prstGeom>
          <a:noFill/>
        </p:spPr>
        <p:txBody>
          <a:bodyPr wrap="square" rtlCol="0">
            <a:spAutoFit/>
          </a:bodyPr>
          <a:lstStyle/>
          <a:p>
            <a:pPr algn="ctr"/>
            <a:r>
              <a:rPr lang="vi-VN" sz="4000" b="1" dirty="0" smtClean="0">
                <a:solidFill>
                  <a:srgbClr val="660033"/>
                </a:solidFill>
                <a:latin typeface="Times New Roman" panose="02020603050405020304" pitchFamily="18" charset="0"/>
                <a:cs typeface="Times New Roman" panose="02020603050405020304" pitchFamily="18" charset="0"/>
              </a:rPr>
              <a:t>Mở bài trực tiếp</a:t>
            </a:r>
            <a:endParaRPr lang="en-US" sz="4000" b="1" dirty="0">
              <a:solidFill>
                <a:srgbClr val="660033"/>
              </a:solidFill>
              <a:latin typeface="Times New Roman" panose="02020603050405020304" pitchFamily="18" charset="0"/>
              <a:cs typeface="Times New Roman" panose="02020603050405020304" pitchFamily="18" charset="0"/>
            </a:endParaRPr>
          </a:p>
        </p:txBody>
      </p:sp>
      <p:sp>
        <p:nvSpPr>
          <p:cNvPr id="2" name="Rectangle 1"/>
          <p:cNvSpPr/>
          <p:nvPr/>
        </p:nvSpPr>
        <p:spPr>
          <a:xfrm>
            <a:off x="3919459" y="1860882"/>
            <a:ext cx="4423006" cy="641266"/>
          </a:xfrm>
          <a:prstGeom prst="rect">
            <a:avLst/>
          </a:prstGeom>
        </p:spPr>
        <p:txBody>
          <a:bodyPr wrap="none">
            <a:spAutoFit/>
          </a:bodyPr>
          <a:lstStyle/>
          <a:p>
            <a:pPr algn="ctr">
              <a:lnSpc>
                <a:spcPct val="120000"/>
              </a:lnSpc>
            </a:pPr>
            <a:r>
              <a:rPr lang="vi-VN" sz="3200" b="1" dirty="0">
                <a:ln w="9525">
                  <a:solidFill>
                    <a:schemeClr val="bg1"/>
                  </a:solidFill>
                  <a:prstDash val="solid"/>
                </a:ln>
                <a:solidFill>
                  <a:srgbClr val="C00000"/>
                </a:solidFill>
                <a:latin typeface="+mj-lt"/>
              </a:rPr>
              <a:t>Thuộc kiểu mở bài nào?</a:t>
            </a:r>
            <a:endParaRPr lang="en-US" sz="3200" b="1" dirty="0">
              <a:ln w="9525">
                <a:solidFill>
                  <a:schemeClr val="bg1"/>
                </a:solidFill>
                <a:prstDash val="solid"/>
              </a:ln>
              <a:solidFill>
                <a:srgbClr val="C00000"/>
              </a:solidFill>
              <a:latin typeface="+mj-lt"/>
            </a:endParaRPr>
          </a:p>
        </p:txBody>
      </p:sp>
    </p:spTree>
    <p:extLst>
      <p:ext uri="{BB962C8B-B14F-4D97-AF65-F5344CB8AC3E}">
        <p14:creationId xmlns:p14="http://schemas.microsoft.com/office/powerpoint/2010/main" val="699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2325" y="3658235"/>
            <a:ext cx="5999480" cy="3261360"/>
          </a:xfrm>
          <a:prstGeom prst="rect">
            <a:avLst/>
          </a:prstGeom>
        </p:spPr>
      </p:pic>
      <p:sp>
        <p:nvSpPr>
          <p:cNvPr id="6" name="Rectangle 5"/>
          <p:cNvSpPr/>
          <p:nvPr/>
        </p:nvSpPr>
        <p:spPr>
          <a:xfrm>
            <a:off x="906080" y="552378"/>
            <a:ext cx="10153129" cy="1569660"/>
          </a:xfrm>
          <a:prstGeom prst="rect">
            <a:avLst/>
          </a:prstGeom>
          <a:noFill/>
        </p:spPr>
        <p:txBody>
          <a:bodyPr wrap="square" lIns="91440" tIns="45720" rIns="91440" bIns="45720">
            <a:spAutoFit/>
          </a:bodyPr>
          <a:lstStyle/>
          <a:p>
            <a:pPr algn="just"/>
            <a:r>
              <a:rPr lang="vi-VN" sz="3200" b="1" cap="none" spc="0" dirty="0" smtClean="0">
                <a:ln w="9525">
                  <a:solidFill>
                    <a:schemeClr val="bg1"/>
                  </a:solidFill>
                  <a:prstDash val="solid"/>
                </a:ln>
                <a:latin typeface="+mj-lt"/>
              </a:rPr>
              <a:t>? </a:t>
            </a:r>
            <a:r>
              <a:rPr lang="vi-VN" sz="3200" b="1" dirty="0" smtClean="0">
                <a:ln w="9525">
                  <a:solidFill>
                    <a:schemeClr val="bg1"/>
                  </a:solidFill>
                  <a:prstDash val="solid"/>
                </a:ln>
                <a:latin typeface="+mj-lt"/>
              </a:rPr>
              <a:t>“Vườn của ông nội em có rất nhiều cây ăn trái như bưởi, ổi, mít ... Trong khu vườn nhỏ ấy, em thích nhất là cây xoài cát”</a:t>
            </a:r>
          </a:p>
        </p:txBody>
      </p:sp>
      <p:sp>
        <p:nvSpPr>
          <p:cNvPr id="7" name="TextBox 6"/>
          <p:cNvSpPr txBox="1"/>
          <p:nvPr/>
        </p:nvSpPr>
        <p:spPr>
          <a:xfrm>
            <a:off x="998691" y="2961905"/>
            <a:ext cx="9577064" cy="707886"/>
          </a:xfrm>
          <a:prstGeom prst="rect">
            <a:avLst/>
          </a:prstGeom>
          <a:noFill/>
        </p:spPr>
        <p:txBody>
          <a:bodyPr wrap="square" rtlCol="0">
            <a:spAutoFit/>
          </a:bodyPr>
          <a:lstStyle/>
          <a:p>
            <a:pPr algn="ctr"/>
            <a:r>
              <a:rPr lang="vi-VN" sz="4000" b="1" dirty="0" smtClean="0">
                <a:solidFill>
                  <a:srgbClr val="006600"/>
                </a:solidFill>
                <a:latin typeface="Times New Roman" panose="02020603050405020304" pitchFamily="18" charset="0"/>
                <a:cs typeface="Times New Roman" panose="02020603050405020304" pitchFamily="18" charset="0"/>
              </a:rPr>
              <a:t>Mở bài gián tiếp </a:t>
            </a:r>
            <a:endParaRPr lang="en-US" sz="4000" b="1" dirty="0">
              <a:solidFill>
                <a:srgbClr val="0066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575720" y="2249584"/>
            <a:ext cx="4423006" cy="584775"/>
          </a:xfrm>
          <a:prstGeom prst="rect">
            <a:avLst/>
          </a:prstGeom>
        </p:spPr>
        <p:txBody>
          <a:bodyPr wrap="none">
            <a:spAutoFit/>
          </a:bodyPr>
          <a:lstStyle/>
          <a:p>
            <a:pPr algn="ctr"/>
            <a:r>
              <a:rPr lang="vi-VN" sz="3200" b="1" dirty="0">
                <a:ln w="9525">
                  <a:solidFill>
                    <a:schemeClr val="bg1"/>
                  </a:solidFill>
                  <a:prstDash val="solid"/>
                </a:ln>
                <a:solidFill>
                  <a:srgbClr val="C00000"/>
                </a:solidFill>
                <a:latin typeface="+mj-lt"/>
              </a:rPr>
              <a:t>Thuộc kiểu mở bài nào?</a:t>
            </a:r>
            <a:endParaRPr lang="en-US" sz="3200" b="1" dirty="0">
              <a:ln w="9525">
                <a:solidFill>
                  <a:schemeClr val="bg1"/>
                </a:solidFill>
                <a:prstDash val="solid"/>
              </a:ln>
              <a:solidFill>
                <a:srgbClr val="C00000"/>
              </a:solidFill>
              <a:latin typeface="+mj-lt"/>
            </a:endParaRPr>
          </a:p>
        </p:txBody>
      </p:sp>
    </p:spTree>
    <p:extLst>
      <p:ext uri="{BB962C8B-B14F-4D97-AF65-F5344CB8AC3E}">
        <p14:creationId xmlns:p14="http://schemas.microsoft.com/office/powerpoint/2010/main" val="227479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0B309EEC-607D-4A06-B024-8E190ED376AA}"/>
              </a:ext>
            </a:extLst>
          </p:cNvPr>
          <p:cNvSpPr/>
          <p:nvPr/>
        </p:nvSpPr>
        <p:spPr>
          <a:xfrm>
            <a:off x="208670" y="158261"/>
            <a:ext cx="11774659"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5">
            <a:extLst>
              <a:ext uri="{FF2B5EF4-FFF2-40B4-BE49-F238E27FC236}">
                <a16:creationId xmlns:a16="http://schemas.microsoft.com/office/drawing/2014/main" xmlns="" id="{6D1371C2-ED9D-4C98-B4A5-6E8D2CA1A186}"/>
              </a:ext>
            </a:extLst>
          </p:cNvPr>
          <p:cNvGrpSpPr>
            <a:grpSpLocks/>
          </p:cNvGrpSpPr>
          <p:nvPr/>
        </p:nvGrpSpPr>
        <p:grpSpPr bwMode="auto">
          <a:xfrm>
            <a:off x="567269" y="347599"/>
            <a:ext cx="11152188" cy="6983413"/>
            <a:chOff x="0" y="0"/>
            <a:chExt cx="11151065" cy="6983832"/>
          </a:xfrm>
        </p:grpSpPr>
        <p:sp>
          <p:nvSpPr>
            <p:cNvPr id="4" name="Freeform 1224">
              <a:extLst>
                <a:ext uri="{FF2B5EF4-FFF2-40B4-BE49-F238E27FC236}">
                  <a16:creationId xmlns:a16="http://schemas.microsoft.com/office/drawing/2014/main" xmlns="" id="{276ACE5F-9C2F-47BC-B513-49F42C6561EE}"/>
                </a:ext>
              </a:extLst>
            </p:cNvPr>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pic>
          <p:nvPicPr>
            <p:cNvPr id="5" name="组合 1337">
              <a:extLst>
                <a:ext uri="{FF2B5EF4-FFF2-40B4-BE49-F238E27FC236}">
                  <a16:creationId xmlns:a16="http://schemas.microsoft.com/office/drawing/2014/main" xmlns="" id="{6C7387C3-CACF-445F-8F6F-F0AB4DBF819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组合 521">
              <a:extLst>
                <a:ext uri="{FF2B5EF4-FFF2-40B4-BE49-F238E27FC236}">
                  <a16:creationId xmlns:a16="http://schemas.microsoft.com/office/drawing/2014/main" xmlns="" id="{9DEE6228-9FEF-470F-9B74-15340489333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椭圆 627">
            <a:extLst>
              <a:ext uri="{FF2B5EF4-FFF2-40B4-BE49-F238E27FC236}">
                <a16:creationId xmlns:a16="http://schemas.microsoft.com/office/drawing/2014/main" xmlns="" id="{9B50709A-1981-4AED-BF73-751B0D766F52}"/>
              </a:ext>
            </a:extLst>
          </p:cNvPr>
          <p:cNvSpPr>
            <a:spLocks noChangeArrowheads="1"/>
          </p:cNvSpPr>
          <p:nvPr/>
        </p:nvSpPr>
        <p:spPr bwMode="auto">
          <a:xfrm>
            <a:off x="4245860" y="615061"/>
            <a:ext cx="3888414" cy="389059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DFBE9"/>
              </a:solidFill>
            </a:endParaRPr>
          </a:p>
        </p:txBody>
      </p:sp>
      <p:sp>
        <p:nvSpPr>
          <p:cNvPr id="9" name="椭圆 628">
            <a:extLst>
              <a:ext uri="{FF2B5EF4-FFF2-40B4-BE49-F238E27FC236}">
                <a16:creationId xmlns:a16="http://schemas.microsoft.com/office/drawing/2014/main" xmlns="" id="{276B0A67-400E-4918-A8CD-82BCE9429273}"/>
              </a:ext>
            </a:extLst>
          </p:cNvPr>
          <p:cNvSpPr>
            <a:spLocks noChangeArrowheads="1"/>
          </p:cNvSpPr>
          <p:nvPr/>
        </p:nvSpPr>
        <p:spPr bwMode="auto">
          <a:xfrm>
            <a:off x="4112510" y="481711"/>
            <a:ext cx="4254999" cy="4257182"/>
          </a:xfrm>
          <a:prstGeom prst="ellipse">
            <a:avLst/>
          </a:pr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DFBE9"/>
              </a:solidFill>
            </a:endParaRPr>
          </a:p>
        </p:txBody>
      </p:sp>
      <p:pic>
        <p:nvPicPr>
          <p:cNvPr id="13" name="图片 12">
            <a:extLst>
              <a:ext uri="{FF2B5EF4-FFF2-40B4-BE49-F238E27FC236}">
                <a16:creationId xmlns:a16="http://schemas.microsoft.com/office/drawing/2014/main" xmlns="" id="{C068496B-6DF0-4A24-95BC-5229DBE5B0E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42718" y="2942187"/>
            <a:ext cx="5897859" cy="3126941"/>
          </a:xfrm>
          <a:prstGeom prst="rect">
            <a:avLst/>
          </a:prstGeom>
        </p:spPr>
      </p:pic>
      <p:sp>
        <p:nvSpPr>
          <p:cNvPr id="12" name="TextBox 11"/>
          <p:cNvSpPr txBox="1"/>
          <p:nvPr/>
        </p:nvSpPr>
        <p:spPr>
          <a:xfrm>
            <a:off x="3786572" y="1506040"/>
            <a:ext cx="4559261" cy="1446550"/>
          </a:xfrm>
          <a:prstGeom prst="rect">
            <a:avLst/>
          </a:prstGeom>
          <a:noFill/>
        </p:spPr>
        <p:txBody>
          <a:bodyPr wrap="none" rtlCol="0">
            <a:spAutoFit/>
          </a:bodyPr>
          <a:lstStyle/>
          <a:p>
            <a:r>
              <a:rPr lang="vi-VN" sz="8800" b="1" dirty="0" smtClean="0">
                <a:solidFill>
                  <a:srgbClr val="660033"/>
                </a:solidFill>
                <a:latin typeface="Amazone" panose="03020702060507090A04" pitchFamily="66" charset="0"/>
              </a:rPr>
              <a:t>Luyện tập</a:t>
            </a:r>
            <a:endParaRPr lang="en-US" sz="8800" b="1" dirty="0">
              <a:solidFill>
                <a:srgbClr val="660033"/>
              </a:solidFill>
              <a:latin typeface="Amazone" panose="03020702060507090A04" pitchFamily="66" charset="0"/>
            </a:endParaRPr>
          </a:p>
        </p:txBody>
      </p:sp>
    </p:spTree>
    <p:extLst>
      <p:ext uri="{BB962C8B-B14F-4D97-AF65-F5344CB8AC3E}">
        <p14:creationId xmlns:p14="http://schemas.microsoft.com/office/powerpoint/2010/main" val="7767563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3653" y="0"/>
            <a:ext cx="122056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4" name="Group 4"/>
          <p:cNvGrpSpPr>
            <a:grpSpLocks/>
          </p:cNvGrpSpPr>
          <p:nvPr/>
        </p:nvGrpSpPr>
        <p:grpSpPr bwMode="auto">
          <a:xfrm>
            <a:off x="2514600" y="1371600"/>
            <a:ext cx="7543800" cy="4495800"/>
            <a:chOff x="0" y="0"/>
            <a:chExt cx="5766484" cy="4496264"/>
          </a:xfrm>
        </p:grpSpPr>
        <p:sp>
          <p:nvSpPr>
            <p:cNvPr id="10245" name="卷形: 垂直 3"/>
            <p:cNvSpPr>
              <a:spLocks noChangeArrowheads="1"/>
            </p:cNvSpPr>
            <p:nvPr/>
          </p:nvSpPr>
          <p:spPr bwMode="auto">
            <a:xfrm rot="5400000" flipH="1">
              <a:off x="635110" y="-635110"/>
              <a:ext cx="4496264" cy="5766484"/>
            </a:xfrm>
            <a:prstGeom prst="verticalScroll">
              <a:avLst>
                <a:gd name="adj" fmla="val 12500"/>
              </a:avLst>
            </a:prstGeom>
            <a:solidFill>
              <a:schemeClr val="bg1"/>
            </a:solidFill>
            <a:ln w="25400" cap="flat" cmpd="sng">
              <a:solidFill>
                <a:schemeClr val="tx1"/>
              </a:solidFill>
              <a:round/>
              <a:headEnd/>
              <a:tailEnd/>
            </a:ln>
          </p:spPr>
          <p:txBody>
            <a:bodyPr lIns="68580" tIns="34290" rIns="68580" bIns="34290" anchor="ctr"/>
            <a:lstStyle/>
            <a:p>
              <a:pPr algn="ctr"/>
              <a:endParaRPr lang="en-US" altLang="en-US">
                <a:solidFill>
                  <a:srgbClr val="FFFFFF"/>
                </a:solidFill>
                <a:latin typeface="SimSun" panose="02010600030101010101" pitchFamily="2" charset="-122"/>
                <a:sym typeface="SimSun" panose="02010600030101010101" pitchFamily="2" charset="-122"/>
              </a:endParaRPr>
            </a:p>
          </p:txBody>
        </p:sp>
        <p:sp>
          <p:nvSpPr>
            <p:cNvPr id="10246" name="Rectangle 17"/>
            <p:cNvSpPr>
              <a:spLocks noChangeArrowheads="1"/>
            </p:cNvSpPr>
            <p:nvPr/>
          </p:nvSpPr>
          <p:spPr bwMode="auto">
            <a:xfrm>
              <a:off x="144227" y="699136"/>
              <a:ext cx="5232094"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395E8A"/>
                  </a:solidFill>
                  <a:miter lim="800000"/>
                  <a:headEnd/>
                  <a:tailEnd/>
                </a14:hiddenLine>
              </a:ext>
            </a:extLst>
          </p:spPr>
          <p:txBody>
            <a:bodyPr anchor="ctr"/>
            <a:lstStyle/>
            <a:p>
              <a:r>
                <a:rPr lang="en-US" altLang="en-US" sz="2800" b="1" dirty="0">
                  <a:solidFill>
                    <a:srgbClr val="FF0000"/>
                  </a:solidFill>
                  <a:sym typeface="Arial" panose="020B0604020202020204" pitchFamily="34" charset="0"/>
                </a:rPr>
                <a:t>1. </a:t>
              </a:r>
              <a:r>
                <a:rPr lang="en-US" altLang="en-US" sz="2800" b="1" dirty="0" err="1">
                  <a:sym typeface="Arial" panose="020B0604020202020204" pitchFamily="34" charset="0"/>
                </a:rPr>
                <a:t>Nắm</a:t>
              </a:r>
              <a:r>
                <a:rPr lang="en-US" altLang="en-US" sz="2800" b="1" dirty="0">
                  <a:sym typeface="Arial" panose="020B0604020202020204" pitchFamily="34" charset="0"/>
                </a:rPr>
                <a:t> </a:t>
              </a:r>
              <a:r>
                <a:rPr lang="en-US" altLang="en-US" sz="2800" b="1" dirty="0" err="1">
                  <a:sym typeface="Arial" panose="020B0604020202020204" pitchFamily="34" charset="0"/>
                </a:rPr>
                <a:t>được</a:t>
              </a:r>
              <a:r>
                <a:rPr lang="en-US" altLang="en-US" sz="2800" b="1" dirty="0">
                  <a:sym typeface="Arial" panose="020B0604020202020204" pitchFamily="34" charset="0"/>
                </a:rPr>
                <a:t> 2 </a:t>
              </a:r>
              <a:r>
                <a:rPr lang="en-US" altLang="en-US" sz="2800" b="1" dirty="0" err="1">
                  <a:sym typeface="Arial" panose="020B0604020202020204" pitchFamily="34" charset="0"/>
                </a:rPr>
                <a:t>cách</a:t>
              </a:r>
              <a:r>
                <a:rPr lang="en-US" altLang="en-US" sz="2800" b="1" dirty="0">
                  <a:sym typeface="Arial" panose="020B0604020202020204" pitchFamily="34" charset="0"/>
                </a:rPr>
                <a:t> </a:t>
              </a:r>
              <a:r>
                <a:rPr lang="en-US" altLang="en-US" sz="2800" b="1" dirty="0" err="1">
                  <a:sym typeface="Arial" panose="020B0604020202020204" pitchFamily="34" charset="0"/>
                </a:rPr>
                <a:t>kết</a:t>
              </a:r>
              <a:r>
                <a:rPr lang="en-US" altLang="en-US" sz="2800" b="1" dirty="0">
                  <a:sym typeface="Arial" panose="020B0604020202020204" pitchFamily="34" charset="0"/>
                </a:rPr>
                <a:t> </a:t>
              </a:r>
              <a:r>
                <a:rPr lang="en-US" altLang="en-US" sz="2800" b="1" dirty="0" err="1">
                  <a:sym typeface="Arial" panose="020B0604020202020204" pitchFamily="34" charset="0"/>
                </a:rPr>
                <a:t>bài</a:t>
              </a:r>
              <a:r>
                <a:rPr lang="en-US" altLang="en-US" sz="2800" b="1" dirty="0">
                  <a:sym typeface="Arial" panose="020B0604020202020204" pitchFamily="34" charset="0"/>
                </a:rPr>
                <a:t> (</a:t>
              </a:r>
              <a:r>
                <a:rPr lang="en-US" altLang="en-US" sz="2800" b="1" dirty="0" err="1">
                  <a:sym typeface="Arial" panose="020B0604020202020204" pitchFamily="34" charset="0"/>
                </a:rPr>
                <a:t>mở</a:t>
              </a:r>
              <a:r>
                <a:rPr lang="en-US" altLang="en-US" sz="2800" b="1" dirty="0">
                  <a:sym typeface="Arial" panose="020B0604020202020204" pitchFamily="34" charset="0"/>
                </a:rPr>
                <a:t> </a:t>
              </a:r>
              <a:r>
                <a:rPr lang="en-US" altLang="en-US" sz="2800" b="1" dirty="0" err="1">
                  <a:sym typeface="Arial" panose="020B0604020202020204" pitchFamily="34" charset="0"/>
                </a:rPr>
                <a:t>rộng</a:t>
              </a:r>
              <a:r>
                <a:rPr lang="en-US" altLang="en-US" sz="2800" b="1" dirty="0">
                  <a:sym typeface="Arial" panose="020B0604020202020204" pitchFamily="34" charset="0"/>
                </a:rPr>
                <a:t> </a:t>
              </a:r>
              <a:r>
                <a:rPr lang="en-US" altLang="en-US" sz="2800" b="1" dirty="0" err="1">
                  <a:sym typeface="Arial" panose="020B0604020202020204" pitchFamily="34" charset="0"/>
                </a:rPr>
                <a:t>và</a:t>
              </a:r>
              <a:r>
                <a:rPr lang="en-US" altLang="en-US" sz="2800" b="1" dirty="0">
                  <a:sym typeface="Arial" panose="020B0604020202020204" pitchFamily="34" charset="0"/>
                </a:rPr>
                <a:t> </a:t>
              </a:r>
              <a:r>
                <a:rPr lang="en-US" altLang="en-US" sz="2800" b="1" dirty="0" err="1">
                  <a:sym typeface="Arial" panose="020B0604020202020204" pitchFamily="34" charset="0"/>
                </a:rPr>
                <a:t>không</a:t>
              </a:r>
              <a:r>
                <a:rPr lang="en-US" altLang="en-US" sz="2800" b="1" dirty="0">
                  <a:sym typeface="Arial" panose="020B0604020202020204" pitchFamily="34" charset="0"/>
                </a:rPr>
                <a:t> </a:t>
              </a:r>
              <a:r>
                <a:rPr lang="en-US" altLang="en-US" sz="2800" b="1" dirty="0" err="1">
                  <a:sym typeface="Arial" panose="020B0604020202020204" pitchFamily="34" charset="0"/>
                </a:rPr>
                <a:t>mở</a:t>
              </a:r>
              <a:r>
                <a:rPr lang="en-US" altLang="en-US" sz="2800" b="1" dirty="0">
                  <a:sym typeface="Arial" panose="020B0604020202020204" pitchFamily="34" charset="0"/>
                </a:rPr>
                <a:t> </a:t>
              </a:r>
              <a:r>
                <a:rPr lang="en-US" altLang="en-US" sz="2800" b="1" dirty="0" err="1">
                  <a:sym typeface="Arial" panose="020B0604020202020204" pitchFamily="34" charset="0"/>
                </a:rPr>
                <a:t>rộng</a:t>
              </a:r>
              <a:r>
                <a:rPr lang="en-US" altLang="en-US" sz="2800" b="1" dirty="0">
                  <a:sym typeface="Arial" panose="020B0604020202020204" pitchFamily="34" charset="0"/>
                </a:rPr>
                <a:t>) </a:t>
              </a:r>
              <a:r>
                <a:rPr lang="en-US" altLang="en-US" sz="2800" b="1" dirty="0" err="1">
                  <a:sym typeface="Arial" panose="020B0604020202020204" pitchFamily="34" charset="0"/>
                </a:rPr>
                <a:t>trong</a:t>
              </a:r>
              <a:r>
                <a:rPr lang="en-US" altLang="en-US" sz="2800" b="1" dirty="0">
                  <a:sym typeface="Arial" panose="020B0604020202020204" pitchFamily="34" charset="0"/>
                </a:rPr>
                <a:t> </a:t>
              </a:r>
              <a:r>
                <a:rPr lang="en-US" altLang="en-US" sz="2800" b="1" dirty="0" err="1">
                  <a:sym typeface="Arial" panose="020B0604020202020204" pitchFamily="34" charset="0"/>
                </a:rPr>
                <a:t>bài</a:t>
              </a:r>
              <a:r>
                <a:rPr lang="en-US" altLang="en-US" sz="2800" b="1" dirty="0">
                  <a:sym typeface="Arial" panose="020B0604020202020204" pitchFamily="34" charset="0"/>
                </a:rPr>
                <a:t> </a:t>
              </a:r>
              <a:r>
                <a:rPr lang="en-US" altLang="en-US" sz="2800" b="1" dirty="0" err="1">
                  <a:sym typeface="Arial" panose="020B0604020202020204" pitchFamily="34" charset="0"/>
                </a:rPr>
                <a:t>văn</a:t>
              </a:r>
              <a:r>
                <a:rPr lang="en-US" altLang="en-US" sz="2800" b="1" dirty="0">
                  <a:sym typeface="Arial" panose="020B0604020202020204" pitchFamily="34" charset="0"/>
                </a:rPr>
                <a:t> </a:t>
              </a:r>
              <a:r>
                <a:rPr lang="en-US" altLang="en-US" sz="2800" b="1" dirty="0" err="1">
                  <a:sym typeface="Arial" panose="020B0604020202020204" pitchFamily="34" charset="0"/>
                </a:rPr>
                <a:t>miêu</a:t>
              </a:r>
              <a:r>
                <a:rPr lang="en-US" altLang="en-US" sz="2800" b="1" dirty="0">
                  <a:sym typeface="Arial" panose="020B0604020202020204" pitchFamily="34" charset="0"/>
                </a:rPr>
                <a:t> </a:t>
              </a:r>
              <a:r>
                <a:rPr lang="en-US" altLang="en-US" sz="2800" b="1" dirty="0" err="1">
                  <a:sym typeface="Arial" panose="020B0604020202020204" pitchFamily="34" charset="0"/>
                </a:rPr>
                <a:t>tả</a:t>
              </a:r>
              <a:r>
                <a:rPr lang="en-US" altLang="en-US" sz="2800" b="1" dirty="0">
                  <a:sym typeface="Arial" panose="020B0604020202020204" pitchFamily="34" charset="0"/>
                </a:rPr>
                <a:t> </a:t>
              </a:r>
              <a:r>
                <a:rPr lang="en-US" altLang="en-US" sz="2800" b="1" dirty="0" err="1">
                  <a:sym typeface="Arial" panose="020B0604020202020204" pitchFamily="34" charset="0"/>
                </a:rPr>
                <a:t>cây</a:t>
              </a:r>
              <a:r>
                <a:rPr lang="en-US" altLang="en-US" sz="2800" b="1" dirty="0">
                  <a:sym typeface="Arial" panose="020B0604020202020204" pitchFamily="34" charset="0"/>
                </a:rPr>
                <a:t> </a:t>
              </a:r>
              <a:r>
                <a:rPr lang="en-US" altLang="en-US" sz="2800" b="1" dirty="0" err="1">
                  <a:sym typeface="Arial" panose="020B0604020202020204" pitchFamily="34" charset="0"/>
                </a:rPr>
                <a:t>cối</a:t>
              </a:r>
              <a:r>
                <a:rPr lang="en-US" altLang="en-US" sz="2800" b="1" dirty="0">
                  <a:sym typeface="Arial" panose="020B0604020202020204" pitchFamily="34" charset="0"/>
                </a:rPr>
                <a:t>.</a:t>
              </a:r>
            </a:p>
            <a:p>
              <a:endParaRPr lang="en-US" altLang="en-US" sz="1200" b="1" dirty="0">
                <a:sym typeface="Arial" panose="020B0604020202020204" pitchFamily="34" charset="0"/>
              </a:endParaRPr>
            </a:p>
            <a:p>
              <a:pPr algn="just"/>
              <a:r>
                <a:rPr lang="en-US" altLang="en-US" sz="2800" b="1" dirty="0">
                  <a:solidFill>
                    <a:srgbClr val="FF0000"/>
                  </a:solidFill>
                  <a:sym typeface="Arial" panose="020B0604020202020204" pitchFamily="34" charset="0"/>
                </a:rPr>
                <a:t>2. </a:t>
              </a:r>
              <a:r>
                <a:rPr lang="en-US" altLang="en-US" sz="2800" b="1" dirty="0" err="1">
                  <a:sym typeface="Arial" panose="020B0604020202020204" pitchFamily="34" charset="0"/>
                </a:rPr>
                <a:t>Vận</a:t>
              </a:r>
              <a:r>
                <a:rPr lang="en-US" altLang="en-US" sz="2800" b="1" dirty="0">
                  <a:sym typeface="Arial" panose="020B0604020202020204" pitchFamily="34" charset="0"/>
                </a:rPr>
                <a:t> </a:t>
              </a:r>
              <a:r>
                <a:rPr lang="en-US" altLang="en-US" sz="2800" b="1" dirty="0" err="1">
                  <a:sym typeface="Arial" panose="020B0604020202020204" pitchFamily="34" charset="0"/>
                </a:rPr>
                <a:t>dụng</a:t>
              </a:r>
              <a:r>
                <a:rPr lang="en-US" altLang="en-US" sz="2800" b="1" dirty="0">
                  <a:sym typeface="Arial" panose="020B0604020202020204" pitchFamily="34" charset="0"/>
                </a:rPr>
                <a:t> </a:t>
              </a:r>
              <a:r>
                <a:rPr lang="en-US" altLang="en-US" sz="2800" b="1" dirty="0" err="1">
                  <a:sym typeface="Arial" panose="020B0604020202020204" pitchFamily="34" charset="0"/>
                </a:rPr>
                <a:t>kiến</a:t>
              </a:r>
              <a:r>
                <a:rPr lang="en-US" altLang="en-US" sz="2800" b="1" dirty="0">
                  <a:sym typeface="Arial" panose="020B0604020202020204" pitchFamily="34" charset="0"/>
                </a:rPr>
                <a:t> </a:t>
              </a:r>
              <a:r>
                <a:rPr lang="en-US" altLang="en-US" sz="2800" b="1" dirty="0" err="1">
                  <a:sym typeface="Arial" panose="020B0604020202020204" pitchFamily="34" charset="0"/>
                </a:rPr>
                <a:t>thức</a:t>
              </a:r>
              <a:r>
                <a:rPr lang="en-US" altLang="en-US" sz="2800" b="1" dirty="0">
                  <a:sym typeface="Arial" panose="020B0604020202020204" pitchFamily="34" charset="0"/>
                </a:rPr>
                <a:t> </a:t>
              </a:r>
              <a:r>
                <a:rPr lang="en-US" altLang="en-US" sz="2800" b="1" dirty="0" err="1">
                  <a:sym typeface="Arial" panose="020B0604020202020204" pitchFamily="34" charset="0"/>
                </a:rPr>
                <a:t>đã</a:t>
              </a:r>
              <a:r>
                <a:rPr lang="en-US" altLang="en-US" sz="2800" b="1" dirty="0">
                  <a:sym typeface="Arial" panose="020B0604020202020204" pitchFamily="34" charset="0"/>
                </a:rPr>
                <a:t> </a:t>
              </a:r>
              <a:r>
                <a:rPr lang="en-US" altLang="en-US" sz="2800" b="1" dirty="0" err="1">
                  <a:sym typeface="Arial" panose="020B0604020202020204" pitchFamily="34" charset="0"/>
                </a:rPr>
                <a:t>biết</a:t>
              </a:r>
              <a:r>
                <a:rPr lang="en-US" altLang="en-US" sz="2800" b="1" dirty="0">
                  <a:sym typeface="Arial" panose="020B0604020202020204" pitchFamily="34" charset="0"/>
                </a:rPr>
                <a:t> </a:t>
              </a:r>
              <a:r>
                <a:rPr lang="en-US" altLang="en-US" sz="2800" b="1" dirty="0" err="1">
                  <a:sym typeface="Arial" panose="020B0604020202020204" pitchFamily="34" charset="0"/>
                </a:rPr>
                <a:t>về</a:t>
              </a:r>
              <a:r>
                <a:rPr lang="en-US" altLang="en-US" sz="2800" b="1" dirty="0">
                  <a:sym typeface="Arial" panose="020B0604020202020204" pitchFamily="34" charset="0"/>
                </a:rPr>
                <a:t> </a:t>
              </a:r>
              <a:r>
                <a:rPr lang="en-US" altLang="en-US" sz="2800" b="1" dirty="0" err="1">
                  <a:sym typeface="Arial" panose="020B0604020202020204" pitchFamily="34" charset="0"/>
                </a:rPr>
                <a:t>bước</a:t>
              </a:r>
              <a:r>
                <a:rPr lang="en-US" altLang="en-US" sz="2800" b="1" dirty="0">
                  <a:sym typeface="Arial" panose="020B0604020202020204" pitchFamily="34" charset="0"/>
                </a:rPr>
                <a:t> </a:t>
              </a:r>
              <a:r>
                <a:rPr lang="en-US" altLang="en-US" sz="2800" b="1" dirty="0" err="1">
                  <a:sym typeface="Arial" panose="020B0604020202020204" pitchFamily="34" charset="0"/>
                </a:rPr>
                <a:t>đầu</a:t>
              </a:r>
              <a:r>
                <a:rPr lang="en-US" altLang="en-US" sz="2800" b="1" dirty="0">
                  <a:sym typeface="Arial" panose="020B0604020202020204" pitchFamily="34" charset="0"/>
                </a:rPr>
                <a:t> </a:t>
              </a:r>
              <a:r>
                <a:rPr lang="en-US" altLang="en-US" sz="2800" b="1" dirty="0" err="1">
                  <a:sym typeface="Arial" panose="020B0604020202020204" pitchFamily="34" charset="0"/>
                </a:rPr>
                <a:t>viết</a:t>
              </a:r>
              <a:r>
                <a:rPr lang="en-US" altLang="en-US" sz="2800" b="1" dirty="0">
                  <a:sym typeface="Arial" panose="020B0604020202020204" pitchFamily="34" charset="0"/>
                </a:rPr>
                <a:t> </a:t>
              </a:r>
              <a:r>
                <a:rPr lang="en-US" altLang="en-US" sz="2800" b="1" dirty="0" err="1">
                  <a:sym typeface="Arial" panose="020B0604020202020204" pitchFamily="34" charset="0"/>
                </a:rPr>
                <a:t>được</a:t>
              </a:r>
              <a:r>
                <a:rPr lang="en-US" altLang="en-US" sz="2800" b="1" dirty="0">
                  <a:sym typeface="Arial" panose="020B0604020202020204" pitchFamily="34" charset="0"/>
                </a:rPr>
                <a:t> </a:t>
              </a:r>
              <a:r>
                <a:rPr lang="en-US" altLang="en-US" sz="2800" b="1" dirty="0" err="1">
                  <a:sym typeface="Arial" panose="020B0604020202020204" pitchFamily="34" charset="0"/>
                </a:rPr>
                <a:t>đoạn</a:t>
              </a:r>
              <a:r>
                <a:rPr lang="en-US" altLang="en-US" sz="2800" b="1" dirty="0">
                  <a:sym typeface="Arial" panose="020B0604020202020204" pitchFamily="34" charset="0"/>
                </a:rPr>
                <a:t> </a:t>
              </a:r>
              <a:r>
                <a:rPr lang="en-US" altLang="en-US" sz="2800" b="1" dirty="0" err="1">
                  <a:sym typeface="Arial" panose="020B0604020202020204" pitchFamily="34" charset="0"/>
                </a:rPr>
                <a:t>văn</a:t>
              </a:r>
              <a:r>
                <a:rPr lang="en-US" altLang="en-US" sz="2800" b="1" dirty="0">
                  <a:sym typeface="Arial" panose="020B0604020202020204" pitchFamily="34" charset="0"/>
                </a:rPr>
                <a:t> </a:t>
              </a:r>
              <a:r>
                <a:rPr lang="en-US" altLang="en-US" sz="2800" b="1" dirty="0" err="1">
                  <a:sym typeface="Arial" panose="020B0604020202020204" pitchFamily="34" charset="0"/>
                </a:rPr>
                <a:t>kết</a:t>
              </a:r>
              <a:r>
                <a:rPr lang="en-US" altLang="en-US" sz="2800" b="1" dirty="0">
                  <a:sym typeface="Arial" panose="020B0604020202020204" pitchFamily="34" charset="0"/>
                </a:rPr>
                <a:t> </a:t>
              </a:r>
              <a:r>
                <a:rPr lang="en-US" altLang="en-US" sz="2800" b="1" dirty="0" err="1">
                  <a:sym typeface="Arial" panose="020B0604020202020204" pitchFamily="34" charset="0"/>
                </a:rPr>
                <a:t>bài</a:t>
              </a:r>
              <a:r>
                <a:rPr lang="en-US" altLang="en-US" sz="2800" b="1" dirty="0">
                  <a:sym typeface="Arial" panose="020B0604020202020204" pitchFamily="34" charset="0"/>
                </a:rPr>
                <a:t> </a:t>
              </a:r>
              <a:r>
                <a:rPr lang="en-US" altLang="en-US" sz="2800" b="1" dirty="0" err="1">
                  <a:sym typeface="Arial" panose="020B0604020202020204" pitchFamily="34" charset="0"/>
                </a:rPr>
                <a:t>mở</a:t>
              </a:r>
              <a:r>
                <a:rPr lang="en-US" altLang="en-US" sz="2800" b="1" dirty="0">
                  <a:sym typeface="Arial" panose="020B0604020202020204" pitchFamily="34" charset="0"/>
                </a:rPr>
                <a:t> </a:t>
              </a:r>
              <a:r>
                <a:rPr lang="en-US" altLang="en-US" sz="2800" b="1" dirty="0" err="1">
                  <a:sym typeface="Arial" panose="020B0604020202020204" pitchFamily="34" charset="0"/>
                </a:rPr>
                <a:t>rộng</a:t>
              </a:r>
              <a:r>
                <a:rPr lang="en-US" altLang="en-US" sz="2800" b="1" dirty="0">
                  <a:sym typeface="Arial" panose="020B0604020202020204" pitchFamily="34" charset="0"/>
                </a:rPr>
                <a:t> </a:t>
              </a:r>
              <a:r>
                <a:rPr lang="en-US" altLang="en-US" sz="2800" b="1" dirty="0" err="1">
                  <a:sym typeface="Arial" panose="020B0604020202020204" pitchFamily="34" charset="0"/>
                </a:rPr>
                <a:t>cho</a:t>
              </a:r>
              <a:r>
                <a:rPr lang="en-US" altLang="en-US" sz="2800" b="1" dirty="0">
                  <a:sym typeface="Arial" panose="020B0604020202020204" pitchFamily="34" charset="0"/>
                </a:rPr>
                <a:t> </a:t>
              </a:r>
              <a:r>
                <a:rPr lang="en-US" altLang="en-US" sz="2800" b="1" dirty="0" err="1">
                  <a:sym typeface="Arial" panose="020B0604020202020204" pitchFamily="34" charset="0"/>
                </a:rPr>
                <a:t>bài</a:t>
              </a:r>
              <a:r>
                <a:rPr lang="en-US" altLang="en-US" sz="2800" b="1" dirty="0">
                  <a:sym typeface="Arial" panose="020B0604020202020204" pitchFamily="34" charset="0"/>
                </a:rPr>
                <a:t> </a:t>
              </a:r>
              <a:r>
                <a:rPr lang="en-US" altLang="en-US" sz="2800" b="1" dirty="0" err="1">
                  <a:sym typeface="Arial" panose="020B0604020202020204" pitchFamily="34" charset="0"/>
                </a:rPr>
                <a:t>văn</a:t>
              </a:r>
              <a:r>
                <a:rPr lang="en-US" altLang="en-US" sz="2800" b="1" dirty="0">
                  <a:sym typeface="Arial" panose="020B0604020202020204" pitchFamily="34" charset="0"/>
                </a:rPr>
                <a:t> </a:t>
              </a:r>
              <a:r>
                <a:rPr lang="en-US" altLang="en-US" sz="2800" b="1" dirty="0" err="1">
                  <a:sym typeface="Arial" panose="020B0604020202020204" pitchFamily="34" charset="0"/>
                </a:rPr>
                <a:t>tả</a:t>
              </a:r>
              <a:r>
                <a:rPr lang="en-US" altLang="en-US" sz="2800" b="1" dirty="0">
                  <a:sym typeface="Arial" panose="020B0604020202020204" pitchFamily="34" charset="0"/>
                </a:rPr>
                <a:t> </a:t>
              </a:r>
              <a:r>
                <a:rPr lang="en-US" altLang="en-US" sz="2800" b="1" dirty="0" err="1">
                  <a:sym typeface="Arial" panose="020B0604020202020204" pitchFamily="34" charset="0"/>
                </a:rPr>
                <a:t>một</a:t>
              </a:r>
              <a:r>
                <a:rPr lang="en-US" altLang="en-US" sz="2800" b="1" dirty="0">
                  <a:sym typeface="Arial" panose="020B0604020202020204" pitchFamily="34" charset="0"/>
                </a:rPr>
                <a:t> </a:t>
              </a:r>
              <a:r>
                <a:rPr lang="en-US" altLang="en-US" sz="2800" b="1" dirty="0" err="1">
                  <a:sym typeface="Arial" panose="020B0604020202020204" pitchFamily="34" charset="0"/>
                </a:rPr>
                <a:t>cây</a:t>
              </a:r>
              <a:r>
                <a:rPr lang="en-US" altLang="en-US" sz="2800" b="1" dirty="0">
                  <a:sym typeface="Arial" panose="020B0604020202020204" pitchFamily="34" charset="0"/>
                </a:rPr>
                <a:t> </a:t>
              </a:r>
              <a:r>
                <a:rPr lang="en-US" altLang="en-US" sz="2800" b="1" dirty="0" err="1">
                  <a:sym typeface="Arial" panose="020B0604020202020204" pitchFamily="34" charset="0"/>
                </a:rPr>
                <a:t>mà</a:t>
              </a:r>
              <a:r>
                <a:rPr lang="en-US" altLang="en-US" sz="2800" b="1" dirty="0">
                  <a:sym typeface="Arial" panose="020B0604020202020204" pitchFamily="34" charset="0"/>
                </a:rPr>
                <a:t> </a:t>
              </a:r>
              <a:r>
                <a:rPr lang="en-US" altLang="en-US" sz="2800" b="1" dirty="0" err="1">
                  <a:sym typeface="Arial" panose="020B0604020202020204" pitchFamily="34" charset="0"/>
                </a:rPr>
                <a:t>em</a:t>
              </a:r>
              <a:r>
                <a:rPr lang="en-US" altLang="en-US" sz="2800" b="1" dirty="0">
                  <a:sym typeface="Arial" panose="020B0604020202020204" pitchFamily="34" charset="0"/>
                </a:rPr>
                <a:t> </a:t>
              </a:r>
              <a:r>
                <a:rPr lang="en-US" altLang="en-US" sz="2800" b="1" dirty="0" err="1">
                  <a:sym typeface="Arial" panose="020B0604020202020204" pitchFamily="34" charset="0"/>
                </a:rPr>
                <a:t>thích</a:t>
              </a:r>
              <a:r>
                <a:rPr lang="en-US" altLang="en-US" sz="2800" b="1" dirty="0">
                  <a:sym typeface="Arial" panose="020B0604020202020204" pitchFamily="34" charset="0"/>
                </a:rPr>
                <a:t>.</a:t>
              </a:r>
              <a:endParaRPr lang="en-US" altLang="en-US" dirty="0"/>
            </a:p>
          </p:txBody>
        </p:sp>
      </p:grpSp>
      <p:pic>
        <p:nvPicPr>
          <p:cNvPr id="10247" name="图片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47226" y="3392489"/>
            <a:ext cx="1089025"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Rectangle 14"/>
          <p:cNvSpPr>
            <a:spLocks noChangeArrowheads="1"/>
          </p:cNvSpPr>
          <p:nvPr/>
        </p:nvSpPr>
        <p:spPr bwMode="auto">
          <a:xfrm>
            <a:off x="4531733" y="838200"/>
            <a:ext cx="254909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5000" b="1">
                <a:solidFill>
                  <a:srgbClr val="7030A0"/>
                </a:solidFill>
                <a:latin typeface="Calibri" panose="020F0502020204030204" pitchFamily="34" charset="0"/>
                <a:cs typeface="Calibri" panose="020F0502020204030204" pitchFamily="34" charset="0"/>
                <a:sym typeface="Calibri" panose="020F0502020204030204" pitchFamily="34" charset="0"/>
              </a:rPr>
              <a:t>Mục tiêu</a:t>
            </a:r>
            <a:endParaRPr lang="en-US" altLang="en-US"/>
          </a:p>
        </p:txBody>
      </p:sp>
      <p:pic>
        <p:nvPicPr>
          <p:cNvPr id="10249" name="图片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622425" y="3295650"/>
            <a:ext cx="111283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10248"/>
                                        </p:tgtEl>
                                        <p:attrNameLst>
                                          <p:attrName>style.visibility</p:attrName>
                                        </p:attrNameLst>
                                      </p:cBhvr>
                                      <p:to>
                                        <p:strVal val="visible"/>
                                      </p:to>
                                    </p:set>
                                    <p:set>
                                      <p:cBhvr>
                                        <p:cTn id="7" dur="227" fill="hold">
                                          <p:stCondLst>
                                            <p:cond delay="0"/>
                                          </p:stCondLst>
                                        </p:cTn>
                                        <p:tgtEl>
                                          <p:spTgt spid="10248"/>
                                        </p:tgtEl>
                                        <p:attrNameLst>
                                          <p:attrName>style.rotation</p:attrName>
                                        </p:attrNameLst>
                                      </p:cBhvr>
                                      <p:to>
                                        <p:strVal val="-45.0"/>
                                      </p:to>
                                    </p:set>
                                    <p:anim calcmode="lin" valueType="num">
                                      <p:cBhvr>
                                        <p:cTn id="8" dur="227" fill="hold">
                                          <p:stCondLst>
                                            <p:cond delay="227"/>
                                          </p:stCondLst>
                                        </p:cTn>
                                        <p:tgtEl>
                                          <p:spTgt spid="10248"/>
                                        </p:tgtEl>
                                        <p:attrNameLst>
                                          <p:attrName>style.rotation</p:attrName>
                                        </p:attrNameLst>
                                      </p:cBhvr>
                                      <p:tavLst>
                                        <p:tav tm="0">
                                          <p:val>
                                            <p:fltVal val="-45"/>
                                          </p:val>
                                        </p:tav>
                                        <p:tav tm="69900">
                                          <p:val>
                                            <p:fltVal val="45"/>
                                          </p:val>
                                        </p:tav>
                                        <p:tav tm="100000">
                                          <p:val>
                                            <p:fltVal val="0"/>
                                          </p:val>
                                        </p:tav>
                                      </p:tavLst>
                                    </p:anim>
                                    <p:anim calcmode="lin" valueType="num">
                                      <p:cBhvr>
                                        <p:cTn id="9" dur="227" fill="hold">
                                          <p:stCondLst>
                                            <p:cond delay="0"/>
                                          </p:stCondLst>
                                        </p:cTn>
                                        <p:tgtEl>
                                          <p:spTgt spid="10248"/>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10248"/>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10248"/>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14" presetClass="entr" presetSubtype="10" fill="hold" nodeType="clickEffect">
                                  <p:stCondLst>
                                    <p:cond delay="0"/>
                                  </p:stCondLst>
                                  <p:childTnLst>
                                    <p:set>
                                      <p:cBhvr>
                                        <p:cTn id="15" dur="1" fill="hold">
                                          <p:stCondLst>
                                            <p:cond delay="0"/>
                                          </p:stCondLst>
                                        </p:cTn>
                                        <p:tgtEl>
                                          <p:spTgt spid="10244"/>
                                        </p:tgtEl>
                                        <p:attrNameLst>
                                          <p:attrName>style.visibility</p:attrName>
                                        </p:attrNameLst>
                                      </p:cBhvr>
                                      <p:to>
                                        <p:strVal val="visible"/>
                                      </p:to>
                                    </p:set>
                                    <p:animEffect>
                                      <p:cBhvr>
                                        <p:cTn id="16"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bldLvl="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7" name="Group 3"/>
          <p:cNvGrpSpPr>
            <a:grpSpLocks/>
          </p:cNvGrpSpPr>
          <p:nvPr/>
        </p:nvGrpSpPr>
        <p:grpSpPr bwMode="auto">
          <a:xfrm>
            <a:off x="839415" y="1682523"/>
            <a:ext cx="10657185" cy="2292933"/>
            <a:chOff x="344246" y="668069"/>
            <a:chExt cx="8602327" cy="2292593"/>
          </a:xfrm>
        </p:grpSpPr>
        <p:grpSp>
          <p:nvGrpSpPr>
            <p:cNvPr id="11268" name="Group 4"/>
            <p:cNvGrpSpPr>
              <a:grpSpLocks/>
            </p:cNvGrpSpPr>
            <p:nvPr/>
          </p:nvGrpSpPr>
          <p:grpSpPr bwMode="auto">
            <a:xfrm>
              <a:off x="344246" y="844358"/>
              <a:ext cx="5471154" cy="2116304"/>
              <a:chOff x="344246" y="601102"/>
              <a:chExt cx="5471154" cy="1506607"/>
            </a:xfrm>
          </p:grpSpPr>
          <p:sp>
            <p:nvSpPr>
              <p:cNvPr id="11269" name="Rounded Rectangular Callout 2"/>
              <p:cNvSpPr>
                <a:spLocks noChangeArrowheads="1"/>
              </p:cNvSpPr>
              <p:nvPr/>
            </p:nvSpPr>
            <p:spPr bwMode="auto">
              <a:xfrm rot="5400000" flipV="1">
                <a:off x="2326519" y="-1381171"/>
                <a:ext cx="1506607" cy="5471154"/>
              </a:xfrm>
              <a:prstGeom prst="wedgeRoundRectCallout">
                <a:avLst>
                  <a:gd name="adj1" fmla="val -408"/>
                  <a:gd name="adj2" fmla="val 60069"/>
                  <a:gd name="adj3" fmla="val 16667"/>
                </a:avLst>
              </a:prstGeom>
              <a:solidFill>
                <a:schemeClr val="bg1"/>
              </a:solidFill>
              <a:ln w="25400" cap="flat" cmpd="sng">
                <a:solidFill>
                  <a:srgbClr val="395E8A"/>
                </a:solidFill>
                <a:miter lim="800000"/>
                <a:headEnd/>
                <a:tailEnd/>
              </a:ln>
            </p:spPr>
            <p:txBody>
              <a:bodyPr anchor="ctr"/>
              <a:lstStyle/>
              <a:p>
                <a:pPr algn="ctr"/>
                <a:endParaRPr lang="en-US" altLang="en-US">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11270" name="TextBox 3"/>
              <p:cNvSpPr>
                <a:spLocks noChangeArrowheads="1"/>
              </p:cNvSpPr>
              <p:nvPr/>
            </p:nvSpPr>
            <p:spPr bwMode="auto">
              <a:xfrm>
                <a:off x="425530" y="627156"/>
                <a:ext cx="5389870" cy="129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en-US" sz="2800" b="1" dirty="0" smtClean="0">
                    <a:latin typeface="Times New Roman" panose="02020603050405020304" pitchFamily="18" charset="0"/>
                    <a:sym typeface="Times New Roman" panose="02020603050405020304" pitchFamily="18" charset="0"/>
                  </a:rPr>
                  <a:t>a) </a:t>
                </a:r>
                <a:r>
                  <a:rPr lang="en-US" altLang="en-US" sz="2800" b="1" dirty="0" err="1" smtClean="0">
                    <a:latin typeface="Times New Roman" panose="02020603050405020304" pitchFamily="18" charset="0"/>
                    <a:sym typeface="Times New Roman" panose="02020603050405020304" pitchFamily="18" charset="0"/>
                  </a:rPr>
                  <a:t>Rồi</a:t>
                </a:r>
                <a:r>
                  <a:rPr lang="en-US" altLang="en-US" sz="2800" b="1" dirty="0" smtClean="0">
                    <a:latin typeface="Times New Roman" panose="02020603050405020304" pitchFamily="18" charset="0"/>
                    <a:sym typeface="Times New Roman" panose="02020603050405020304" pitchFamily="18" charset="0"/>
                  </a:rPr>
                  <a:t> </a:t>
                </a:r>
                <a:r>
                  <a:rPr lang="en-US" altLang="en-US" sz="2800" b="1" dirty="0" err="1">
                    <a:latin typeface="Times New Roman" panose="02020603050405020304" pitchFamily="18" charset="0"/>
                    <a:sym typeface="Times New Roman" panose="02020603050405020304" pitchFamily="18" charset="0"/>
                  </a:rPr>
                  <a:t>đây</a:t>
                </a:r>
                <a:r>
                  <a:rPr lang="en-US" altLang="en-US" sz="2800" b="1" dirty="0">
                    <a:latin typeface="Times New Roman" panose="02020603050405020304" pitchFamily="18" charset="0"/>
                    <a:sym typeface="Times New Roman" panose="02020603050405020304" pitchFamily="18" charset="0"/>
                  </a:rPr>
                  <a:t>, </a:t>
                </a:r>
                <a:r>
                  <a:rPr lang="en-US" altLang="en-US" sz="2800" b="1" dirty="0" err="1">
                    <a:latin typeface="Times New Roman" panose="02020603050405020304" pitchFamily="18" charset="0"/>
                    <a:sym typeface="Times New Roman" panose="02020603050405020304" pitchFamily="18" charset="0"/>
                  </a:rPr>
                  <a:t>đến</a:t>
                </a:r>
                <a:r>
                  <a:rPr lang="en-US" altLang="en-US" sz="2800" b="1" dirty="0">
                    <a:latin typeface="Times New Roman" panose="02020603050405020304" pitchFamily="18" charset="0"/>
                    <a:sym typeface="Times New Roman" panose="02020603050405020304" pitchFamily="18" charset="0"/>
                  </a:rPr>
                  <a:t> </a:t>
                </a:r>
                <a:r>
                  <a:rPr lang="en-US" altLang="en-US" sz="2800" b="1" dirty="0" err="1">
                    <a:latin typeface="Times New Roman" panose="02020603050405020304" pitchFamily="18" charset="0"/>
                    <a:sym typeface="Times New Roman" panose="02020603050405020304" pitchFamily="18" charset="0"/>
                  </a:rPr>
                  <a:t>ngày</a:t>
                </a:r>
                <a:r>
                  <a:rPr lang="en-US" altLang="en-US" sz="2800" b="1" dirty="0">
                    <a:latin typeface="Times New Roman" panose="02020603050405020304" pitchFamily="18" charset="0"/>
                    <a:sym typeface="Times New Roman" panose="02020603050405020304" pitchFamily="18" charset="0"/>
                  </a:rPr>
                  <a:t> </a:t>
                </a:r>
                <a:r>
                  <a:rPr lang="en-US" altLang="en-US" sz="2800" b="1" dirty="0" err="1">
                    <a:latin typeface="Times New Roman" panose="02020603050405020304" pitchFamily="18" charset="0"/>
                    <a:sym typeface="Times New Roman" panose="02020603050405020304" pitchFamily="18" charset="0"/>
                  </a:rPr>
                  <a:t>xa</a:t>
                </a:r>
                <a:r>
                  <a:rPr lang="en-US" altLang="en-US" sz="2800" b="1" dirty="0">
                    <a:latin typeface="Times New Roman" panose="02020603050405020304" pitchFamily="18" charset="0"/>
                    <a:sym typeface="Times New Roman" panose="02020603050405020304" pitchFamily="18" charset="0"/>
                  </a:rPr>
                  <a:t> </a:t>
                </a:r>
                <a:r>
                  <a:rPr lang="en-US" altLang="en-US" sz="2800" b="1" dirty="0" err="1">
                    <a:latin typeface="Times New Roman" panose="02020603050405020304" pitchFamily="18" charset="0"/>
                    <a:sym typeface="Times New Roman" panose="02020603050405020304" pitchFamily="18" charset="0"/>
                  </a:rPr>
                  <a:t>mái</a:t>
                </a:r>
                <a:r>
                  <a:rPr lang="en-US" altLang="en-US" sz="2800" b="1" dirty="0">
                    <a:latin typeface="Times New Roman" panose="02020603050405020304" pitchFamily="18" charset="0"/>
                    <a:sym typeface="Times New Roman" panose="02020603050405020304" pitchFamily="18" charset="0"/>
                  </a:rPr>
                  <a:t> </a:t>
                </a:r>
                <a:r>
                  <a:rPr lang="en-US" altLang="en-US" sz="2800" b="1" dirty="0" err="1">
                    <a:latin typeface="Times New Roman" panose="02020603050405020304" pitchFamily="18" charset="0"/>
                    <a:sym typeface="Times New Roman" panose="02020603050405020304" pitchFamily="18" charset="0"/>
                  </a:rPr>
                  <a:t>trường</a:t>
                </a:r>
                <a:r>
                  <a:rPr lang="en-US" altLang="en-US" sz="2800" b="1" dirty="0">
                    <a:latin typeface="Times New Roman" panose="02020603050405020304" pitchFamily="18" charset="0"/>
                    <a:sym typeface="Times New Roman" panose="02020603050405020304" pitchFamily="18" charset="0"/>
                  </a:rPr>
                  <a:t> </a:t>
                </a:r>
                <a:r>
                  <a:rPr lang="en-US" altLang="en-US" sz="2800" b="1" dirty="0" err="1">
                    <a:latin typeface="Times New Roman" panose="02020603050405020304" pitchFamily="18" charset="0"/>
                    <a:sym typeface="Times New Roman" panose="02020603050405020304" pitchFamily="18" charset="0"/>
                  </a:rPr>
                  <a:t>thân</a:t>
                </a:r>
                <a:r>
                  <a:rPr lang="en-US" altLang="en-US" sz="2800" b="1" dirty="0">
                    <a:latin typeface="Times New Roman" panose="02020603050405020304" pitchFamily="18" charset="0"/>
                    <a:sym typeface="Times New Roman" panose="02020603050405020304" pitchFamily="18" charset="0"/>
                  </a:rPr>
                  <a:t> </a:t>
                </a:r>
                <a:r>
                  <a:rPr lang="en-US" altLang="en-US" sz="2800" b="1" dirty="0" err="1">
                    <a:latin typeface="Times New Roman" panose="02020603050405020304" pitchFamily="18" charset="0"/>
                    <a:sym typeface="Times New Roman" panose="02020603050405020304" pitchFamily="18" charset="0"/>
                  </a:rPr>
                  <a:t>yêu</a:t>
                </a:r>
                <a:r>
                  <a:rPr lang="en-US" altLang="en-US" sz="2800" b="1" dirty="0">
                    <a:latin typeface="Times New Roman" panose="02020603050405020304" pitchFamily="18" charset="0"/>
                    <a:sym typeface="Times New Roman" panose="02020603050405020304" pitchFamily="18" charset="0"/>
                  </a:rPr>
                  <a:t>, </a:t>
                </a:r>
                <a:r>
                  <a:rPr lang="en-US" altLang="en-US" sz="2800" b="1" dirty="0" err="1">
                    <a:latin typeface="Times New Roman" panose="02020603050405020304" pitchFamily="18" charset="0"/>
                    <a:sym typeface="Times New Roman" panose="02020603050405020304" pitchFamily="18" charset="0"/>
                  </a:rPr>
                  <a:t>em</a:t>
                </a:r>
                <a:r>
                  <a:rPr lang="en-US" altLang="en-US" sz="2800" b="1" dirty="0">
                    <a:latin typeface="Times New Roman" panose="02020603050405020304" pitchFamily="18" charset="0"/>
                    <a:sym typeface="Times New Roman" panose="02020603050405020304" pitchFamily="18" charset="0"/>
                  </a:rPr>
                  <a:t> </a:t>
                </a:r>
                <a:r>
                  <a:rPr lang="en-US" altLang="en-US" sz="2800" b="1" dirty="0" err="1">
                    <a:latin typeface="Times New Roman" panose="02020603050405020304" pitchFamily="18" charset="0"/>
                    <a:sym typeface="Times New Roman" panose="02020603050405020304" pitchFamily="18" charset="0"/>
                  </a:rPr>
                  <a:t>sẽ</a:t>
                </a:r>
                <a:r>
                  <a:rPr lang="en-US" altLang="en-US" sz="2800" b="1" dirty="0">
                    <a:latin typeface="Times New Roman" panose="02020603050405020304" pitchFamily="18" charset="0"/>
                    <a:sym typeface="Times New Roman" panose="02020603050405020304" pitchFamily="18" charset="0"/>
                  </a:rPr>
                  <a:t> </a:t>
                </a:r>
                <a:r>
                  <a:rPr lang="en-US" altLang="en-US" sz="2800" b="1" dirty="0" err="1">
                    <a:latin typeface="Times New Roman" panose="02020603050405020304" pitchFamily="18" charset="0"/>
                    <a:sym typeface="Times New Roman" panose="02020603050405020304" pitchFamily="18" charset="0"/>
                  </a:rPr>
                  <a:t>mang</a:t>
                </a:r>
                <a:r>
                  <a:rPr lang="en-US" altLang="en-US" sz="2800" b="1" dirty="0">
                    <a:latin typeface="Times New Roman" panose="02020603050405020304" pitchFamily="18" charset="0"/>
                    <a:sym typeface="Times New Roman" panose="02020603050405020304" pitchFamily="18" charset="0"/>
                  </a:rPr>
                  <a:t> </a:t>
                </a:r>
                <a:r>
                  <a:rPr lang="en-US" altLang="en-US" sz="2800" b="1" dirty="0" err="1">
                    <a:latin typeface="Times New Roman" panose="02020603050405020304" pitchFamily="18" charset="0"/>
                    <a:sym typeface="Times New Roman" panose="02020603050405020304" pitchFamily="18" charset="0"/>
                  </a:rPr>
                  <a:t>theo</a:t>
                </a:r>
                <a:r>
                  <a:rPr lang="en-US" altLang="en-US" sz="2800" b="1" dirty="0">
                    <a:latin typeface="Times New Roman" panose="02020603050405020304" pitchFamily="18" charset="0"/>
                    <a:sym typeface="Times New Roman" panose="02020603050405020304" pitchFamily="18" charset="0"/>
                  </a:rPr>
                  <a:t> </a:t>
                </a:r>
                <a:r>
                  <a:rPr lang="en-US" altLang="en-US" sz="2800" b="1" dirty="0" err="1">
                    <a:latin typeface="Times New Roman" panose="02020603050405020304" pitchFamily="18" charset="0"/>
                    <a:sym typeface="Times New Roman" panose="02020603050405020304" pitchFamily="18" charset="0"/>
                  </a:rPr>
                  <a:t>nhiều</a:t>
                </a:r>
                <a:r>
                  <a:rPr lang="en-US" altLang="en-US" sz="2800" b="1" dirty="0">
                    <a:latin typeface="Times New Roman" panose="02020603050405020304" pitchFamily="18" charset="0"/>
                    <a:sym typeface="Times New Roman" panose="02020603050405020304" pitchFamily="18" charset="0"/>
                  </a:rPr>
                  <a:t> </a:t>
                </a:r>
                <a:r>
                  <a:rPr lang="en-US" altLang="en-US" sz="2800" b="1" dirty="0" err="1">
                    <a:latin typeface="Times New Roman" panose="02020603050405020304" pitchFamily="18" charset="0"/>
                    <a:sym typeface="Times New Roman" panose="02020603050405020304" pitchFamily="18" charset="0"/>
                  </a:rPr>
                  <a:t>kỉ</a:t>
                </a:r>
                <a:r>
                  <a:rPr lang="en-US" altLang="en-US" sz="2800" b="1" dirty="0">
                    <a:latin typeface="Times New Roman" panose="02020603050405020304" pitchFamily="18" charset="0"/>
                    <a:sym typeface="Times New Roman" panose="02020603050405020304" pitchFamily="18" charset="0"/>
                  </a:rPr>
                  <a:t> </a:t>
                </a:r>
                <a:r>
                  <a:rPr lang="en-US" altLang="en-US" sz="2800" b="1" dirty="0" err="1">
                    <a:latin typeface="Times New Roman" panose="02020603050405020304" pitchFamily="18" charset="0"/>
                    <a:sym typeface="Times New Roman" panose="02020603050405020304" pitchFamily="18" charset="0"/>
                  </a:rPr>
                  <a:t>niệm</a:t>
                </a:r>
                <a:r>
                  <a:rPr lang="en-US" altLang="en-US" sz="2800" b="1" dirty="0">
                    <a:latin typeface="Times New Roman" panose="02020603050405020304" pitchFamily="18" charset="0"/>
                    <a:sym typeface="Times New Roman" panose="02020603050405020304" pitchFamily="18" charset="0"/>
                  </a:rPr>
                  <a:t> </a:t>
                </a:r>
                <a:r>
                  <a:rPr lang="en-US" altLang="en-US" sz="2800" b="1" dirty="0" err="1">
                    <a:latin typeface="Times New Roman" panose="02020603050405020304" pitchFamily="18" charset="0"/>
                    <a:sym typeface="Times New Roman" panose="02020603050405020304" pitchFamily="18" charset="0"/>
                  </a:rPr>
                  <a:t>của</a:t>
                </a:r>
                <a:r>
                  <a:rPr lang="en-US" altLang="en-US" sz="2800" b="1" dirty="0">
                    <a:latin typeface="Times New Roman" panose="02020603050405020304" pitchFamily="18" charset="0"/>
                    <a:sym typeface="Times New Roman" panose="02020603050405020304" pitchFamily="18" charset="0"/>
                  </a:rPr>
                  <a:t> </a:t>
                </a:r>
                <a:r>
                  <a:rPr lang="en-US" altLang="en-US" sz="2800" b="1" dirty="0" err="1">
                    <a:latin typeface="Times New Roman" panose="02020603050405020304" pitchFamily="18" charset="0"/>
                    <a:sym typeface="Times New Roman" panose="02020603050405020304" pitchFamily="18" charset="0"/>
                  </a:rPr>
                  <a:t>thời</a:t>
                </a:r>
                <a:r>
                  <a:rPr lang="en-US" altLang="en-US" sz="2800" b="1" dirty="0">
                    <a:latin typeface="Times New Roman" panose="02020603050405020304" pitchFamily="18" charset="0"/>
                    <a:sym typeface="Times New Roman" panose="02020603050405020304" pitchFamily="18" charset="0"/>
                  </a:rPr>
                  <a:t> </a:t>
                </a:r>
                <a:r>
                  <a:rPr lang="en-US" altLang="en-US" sz="2800" b="1" dirty="0" err="1">
                    <a:latin typeface="Times New Roman" panose="02020603050405020304" pitchFamily="18" charset="0"/>
                    <a:sym typeface="Times New Roman" panose="02020603050405020304" pitchFamily="18" charset="0"/>
                  </a:rPr>
                  <a:t>thơ</a:t>
                </a:r>
                <a:r>
                  <a:rPr lang="en-US" altLang="en-US" sz="2800" b="1" dirty="0">
                    <a:latin typeface="Times New Roman" panose="02020603050405020304" pitchFamily="18" charset="0"/>
                    <a:sym typeface="Times New Roman" panose="02020603050405020304" pitchFamily="18" charset="0"/>
                  </a:rPr>
                  <a:t> </a:t>
                </a:r>
                <a:r>
                  <a:rPr lang="en-US" altLang="en-US" sz="2800" b="1" dirty="0" err="1">
                    <a:latin typeface="Times New Roman" panose="02020603050405020304" pitchFamily="18" charset="0"/>
                    <a:sym typeface="Times New Roman" panose="02020603050405020304" pitchFamily="18" charset="0"/>
                  </a:rPr>
                  <a:t>ấu</a:t>
                </a:r>
                <a:r>
                  <a:rPr lang="en-US" altLang="en-US" sz="2800" b="1" dirty="0">
                    <a:latin typeface="Times New Roman" panose="02020603050405020304" pitchFamily="18" charset="0"/>
                    <a:sym typeface="Times New Roman" panose="02020603050405020304" pitchFamily="18" charset="0"/>
                  </a:rPr>
                  <a:t> </a:t>
                </a:r>
                <a:r>
                  <a:rPr lang="en-US" altLang="en-US" sz="2800" b="1" dirty="0" err="1">
                    <a:latin typeface="Times New Roman" panose="02020603050405020304" pitchFamily="18" charset="0"/>
                    <a:sym typeface="Times New Roman" panose="02020603050405020304" pitchFamily="18" charset="0"/>
                  </a:rPr>
                  <a:t>bên</a:t>
                </a:r>
                <a:r>
                  <a:rPr lang="en-US" altLang="en-US" sz="2800" b="1" dirty="0">
                    <a:latin typeface="Times New Roman" panose="02020603050405020304" pitchFamily="18" charset="0"/>
                    <a:sym typeface="Times New Roman" panose="02020603050405020304" pitchFamily="18" charset="0"/>
                  </a:rPr>
                  <a:t> </a:t>
                </a:r>
                <a:r>
                  <a:rPr lang="en-US" altLang="en-US" sz="2800" b="1" dirty="0" err="1">
                    <a:latin typeface="Times New Roman" panose="02020603050405020304" pitchFamily="18" charset="0"/>
                    <a:sym typeface="Times New Roman" panose="02020603050405020304" pitchFamily="18" charset="0"/>
                  </a:rPr>
                  <a:t>gốc</a:t>
                </a:r>
                <a:r>
                  <a:rPr lang="en-US" altLang="en-US" sz="2800" b="1" dirty="0">
                    <a:latin typeface="Times New Roman" panose="02020603050405020304" pitchFamily="18" charset="0"/>
                    <a:sym typeface="Times New Roman" panose="02020603050405020304" pitchFamily="18" charset="0"/>
                  </a:rPr>
                  <a:t> </a:t>
                </a:r>
                <a:r>
                  <a:rPr lang="en-US" altLang="en-US" sz="2800" b="1" dirty="0" err="1">
                    <a:latin typeface="Times New Roman" panose="02020603050405020304" pitchFamily="18" charset="0"/>
                    <a:sym typeface="Times New Roman" panose="02020603050405020304" pitchFamily="18" charset="0"/>
                  </a:rPr>
                  <a:t>bàng</a:t>
                </a:r>
                <a:r>
                  <a:rPr lang="en-US" altLang="en-US" sz="2800" b="1" dirty="0">
                    <a:latin typeface="Times New Roman" panose="02020603050405020304" pitchFamily="18" charset="0"/>
                    <a:sym typeface="Times New Roman" panose="02020603050405020304" pitchFamily="18" charset="0"/>
                  </a:rPr>
                  <a:t> </a:t>
                </a:r>
                <a:r>
                  <a:rPr lang="en-US" altLang="en-US" sz="2800" b="1" dirty="0" err="1">
                    <a:latin typeface="Times New Roman" panose="02020603050405020304" pitchFamily="18" charset="0"/>
                    <a:sym typeface="Times New Roman" panose="02020603050405020304" pitchFamily="18" charset="0"/>
                  </a:rPr>
                  <a:t>thân</a:t>
                </a:r>
                <a:r>
                  <a:rPr lang="en-US" altLang="en-US" sz="2800" b="1" dirty="0">
                    <a:latin typeface="Times New Roman" panose="02020603050405020304" pitchFamily="18" charset="0"/>
                    <a:sym typeface="Times New Roman" panose="02020603050405020304" pitchFamily="18" charset="0"/>
                  </a:rPr>
                  <a:t> thuộc </a:t>
                </a:r>
                <a:r>
                  <a:rPr lang="en-US" altLang="en-US" sz="2800" b="1" dirty="0" err="1">
                    <a:latin typeface="Times New Roman" panose="02020603050405020304" pitchFamily="18" charset="0"/>
                    <a:sym typeface="Times New Roman" panose="02020603050405020304" pitchFamily="18" charset="0"/>
                  </a:rPr>
                  <a:t>của</a:t>
                </a:r>
                <a:r>
                  <a:rPr lang="en-US" altLang="en-US" sz="2800" b="1" dirty="0">
                    <a:latin typeface="Times New Roman" panose="02020603050405020304" pitchFamily="18" charset="0"/>
                    <a:sym typeface="Times New Roman" panose="02020603050405020304" pitchFamily="18" charset="0"/>
                  </a:rPr>
                  <a:t> </a:t>
                </a:r>
                <a:r>
                  <a:rPr lang="en-US" altLang="en-US" sz="2800" b="1" dirty="0" err="1">
                    <a:latin typeface="Times New Roman" panose="02020603050405020304" pitchFamily="18" charset="0"/>
                    <a:sym typeface="Times New Roman" panose="02020603050405020304" pitchFamily="18" charset="0"/>
                  </a:rPr>
                  <a:t>em</a:t>
                </a:r>
                <a:r>
                  <a:rPr lang="en-US" altLang="en-US" sz="2800" b="1" dirty="0">
                    <a:latin typeface="Times New Roman" panose="02020603050405020304" pitchFamily="18" charset="0"/>
                    <a:sym typeface="Times New Roman" panose="02020603050405020304" pitchFamily="18" charset="0"/>
                  </a:rPr>
                  <a:t>. </a:t>
                </a:r>
                <a:r>
                  <a:rPr lang="vi-VN" altLang="en-US" sz="2800" b="1" dirty="0" smtClean="0">
                    <a:latin typeface="Times New Roman" panose="02020603050405020304" pitchFamily="18" charset="0"/>
                    <a:sym typeface="Times New Roman" panose="02020603050405020304" pitchFamily="18" charset="0"/>
                  </a:rPr>
                  <a:t>(Đề bài: Tả cây bàng ở sân trường em)</a:t>
                </a:r>
                <a:endParaRPr lang="en-US" altLang="en-US" sz="2800" b="1" dirty="0">
                  <a:latin typeface="Times New Roman" panose="02020603050405020304" pitchFamily="18" charset="0"/>
                  <a:sym typeface="Times New Roman" panose="02020603050405020304" pitchFamily="18" charset="0"/>
                </a:endParaRPr>
              </a:p>
            </p:txBody>
          </p:sp>
        </p:grpSp>
        <p:pic>
          <p:nvPicPr>
            <p:cNvPr id="1127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1001" y="668069"/>
              <a:ext cx="2615572" cy="2241388"/>
            </a:xfrm>
            <a:prstGeom prst="rect">
              <a:avLst/>
            </a:prstGeom>
            <a:noFill/>
            <a:ln w="9525" cmpd="sng">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11272" name="Group 8"/>
          <p:cNvGrpSpPr>
            <a:grpSpLocks/>
          </p:cNvGrpSpPr>
          <p:nvPr/>
        </p:nvGrpSpPr>
        <p:grpSpPr bwMode="auto">
          <a:xfrm>
            <a:off x="884663" y="4221088"/>
            <a:ext cx="10611937" cy="2478832"/>
            <a:chOff x="317297" y="35768"/>
            <a:chExt cx="8660447" cy="2478832"/>
          </a:xfrm>
        </p:grpSpPr>
        <p:grpSp>
          <p:nvGrpSpPr>
            <p:cNvPr id="11273" name="Group 9"/>
            <p:cNvGrpSpPr>
              <a:grpSpLocks/>
            </p:cNvGrpSpPr>
            <p:nvPr/>
          </p:nvGrpSpPr>
          <p:grpSpPr bwMode="auto">
            <a:xfrm>
              <a:off x="317297" y="35768"/>
              <a:ext cx="5320144" cy="2276786"/>
              <a:chOff x="317297" y="35768"/>
              <a:chExt cx="5320144" cy="2276786"/>
            </a:xfrm>
          </p:grpSpPr>
          <p:sp>
            <p:nvSpPr>
              <p:cNvPr id="11274" name="Rounded Rectangular Callout 8"/>
              <p:cNvSpPr>
                <a:spLocks noChangeArrowheads="1"/>
              </p:cNvSpPr>
              <p:nvPr/>
            </p:nvSpPr>
            <p:spPr bwMode="auto">
              <a:xfrm rot="5400000" flipV="1">
                <a:off x="1838976" y="-1485911"/>
                <a:ext cx="2276786" cy="5320144"/>
              </a:xfrm>
              <a:prstGeom prst="wedgeRoundRectCallout">
                <a:avLst>
                  <a:gd name="adj1" fmla="val 1479"/>
                  <a:gd name="adj2" fmla="val 61433"/>
                  <a:gd name="adj3" fmla="val 16667"/>
                </a:avLst>
              </a:prstGeom>
              <a:solidFill>
                <a:schemeClr val="bg1"/>
              </a:solidFill>
              <a:ln w="25400" cap="flat" cmpd="sng">
                <a:solidFill>
                  <a:srgbClr val="395E8A"/>
                </a:solidFill>
                <a:miter lim="800000"/>
                <a:headEnd/>
                <a:tailEnd/>
              </a:ln>
            </p:spPr>
            <p:txBody>
              <a:bodyPr anchor="ctr"/>
              <a:lstStyle/>
              <a:p>
                <a:pPr algn="ctr"/>
                <a:endParaRPr lang="en-US" altLang="en-US">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11275" name="TextBox 5"/>
              <p:cNvSpPr>
                <a:spLocks noChangeArrowheads="1"/>
              </p:cNvSpPr>
              <p:nvPr/>
            </p:nvSpPr>
            <p:spPr bwMode="auto">
              <a:xfrm>
                <a:off x="385994" y="65785"/>
                <a:ext cx="514841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en-US" sz="2800" b="1" dirty="0">
                    <a:latin typeface="Times New Roman" panose="02020603050405020304" pitchFamily="18" charset="0"/>
                    <a:sym typeface="Times New Roman" panose="02020603050405020304" pitchFamily="18" charset="0"/>
                  </a:rPr>
                  <a:t>b) </a:t>
                </a:r>
                <a:r>
                  <a:rPr lang="en-US" altLang="en-US" sz="2800" b="1" dirty="0" err="1">
                    <a:latin typeface="Times New Roman" panose="02020603050405020304" pitchFamily="18" charset="0"/>
                    <a:sym typeface="Times New Roman" panose="02020603050405020304" pitchFamily="18" charset="0"/>
                  </a:rPr>
                  <a:t>Em</a:t>
                </a:r>
                <a:r>
                  <a:rPr lang="en-US" altLang="en-US" sz="2800" b="1" dirty="0">
                    <a:latin typeface="Times New Roman" panose="02020603050405020304" pitchFamily="18" charset="0"/>
                    <a:sym typeface="Times New Roman" panose="02020603050405020304" pitchFamily="18" charset="0"/>
                  </a:rPr>
                  <a:t> </a:t>
                </a:r>
                <a:r>
                  <a:rPr lang="en-US" altLang="en-US" sz="2800" b="1" dirty="0" err="1">
                    <a:latin typeface="Times New Roman" panose="02020603050405020304" pitchFamily="18" charset="0"/>
                    <a:sym typeface="Times New Roman" panose="02020603050405020304" pitchFamily="18" charset="0"/>
                  </a:rPr>
                  <a:t>rất</a:t>
                </a:r>
                <a:r>
                  <a:rPr lang="en-US" altLang="en-US" sz="2800" b="1" dirty="0">
                    <a:latin typeface="Times New Roman" panose="02020603050405020304" pitchFamily="18" charset="0"/>
                    <a:sym typeface="Times New Roman" panose="02020603050405020304" pitchFamily="18" charset="0"/>
                  </a:rPr>
                  <a:t> </a:t>
                </a:r>
                <a:r>
                  <a:rPr lang="en-US" altLang="en-US" sz="2800" b="1" dirty="0" err="1">
                    <a:latin typeface="Times New Roman" panose="02020603050405020304" pitchFamily="18" charset="0"/>
                    <a:sym typeface="Times New Roman" panose="02020603050405020304" pitchFamily="18" charset="0"/>
                  </a:rPr>
                  <a:t>thích</a:t>
                </a:r>
                <a:r>
                  <a:rPr lang="en-US" altLang="en-US" sz="2800" b="1" dirty="0">
                    <a:latin typeface="Times New Roman" panose="02020603050405020304" pitchFamily="18" charset="0"/>
                    <a:sym typeface="Times New Roman" panose="02020603050405020304" pitchFamily="18" charset="0"/>
                  </a:rPr>
                  <a:t> </a:t>
                </a:r>
                <a:r>
                  <a:rPr lang="en-US" altLang="en-US" sz="2800" b="1" dirty="0" err="1">
                    <a:latin typeface="Times New Roman" panose="02020603050405020304" pitchFamily="18" charset="0"/>
                    <a:sym typeface="Times New Roman" panose="02020603050405020304" pitchFamily="18" charset="0"/>
                  </a:rPr>
                  <a:t>cây</a:t>
                </a:r>
                <a:r>
                  <a:rPr lang="en-US" altLang="en-US" sz="2800" b="1" dirty="0">
                    <a:latin typeface="Times New Roman" panose="02020603050405020304" pitchFamily="18" charset="0"/>
                    <a:sym typeface="Times New Roman" panose="02020603050405020304" pitchFamily="18" charset="0"/>
                  </a:rPr>
                  <a:t> </a:t>
                </a:r>
                <a:r>
                  <a:rPr lang="en-US" altLang="en-US" sz="2800" b="1" dirty="0" err="1">
                    <a:latin typeface="Times New Roman" panose="02020603050405020304" pitchFamily="18" charset="0"/>
                    <a:sym typeface="Times New Roman" panose="02020603050405020304" pitchFamily="18" charset="0"/>
                  </a:rPr>
                  <a:t>phượng</a:t>
                </a:r>
                <a:r>
                  <a:rPr lang="en-US" altLang="en-US" sz="2800" b="1" dirty="0">
                    <a:latin typeface="Times New Roman" panose="02020603050405020304" pitchFamily="18" charset="0"/>
                    <a:sym typeface="Times New Roman" panose="02020603050405020304" pitchFamily="18" charset="0"/>
                  </a:rPr>
                  <a:t>, </a:t>
                </a:r>
                <a:r>
                  <a:rPr lang="en-US" altLang="en-US" sz="2800" b="1" dirty="0" err="1">
                    <a:latin typeface="Times New Roman" panose="02020603050405020304" pitchFamily="18" charset="0"/>
                    <a:sym typeface="Times New Roman" panose="02020603050405020304" pitchFamily="18" charset="0"/>
                  </a:rPr>
                  <a:t>vì</a:t>
                </a:r>
                <a:r>
                  <a:rPr lang="en-US" altLang="en-US" sz="2800" b="1" dirty="0">
                    <a:latin typeface="Times New Roman" panose="02020603050405020304" pitchFamily="18" charset="0"/>
                    <a:sym typeface="Times New Roman" panose="02020603050405020304" pitchFamily="18" charset="0"/>
                  </a:rPr>
                  <a:t> </a:t>
                </a:r>
                <a:r>
                  <a:rPr lang="en-US" altLang="en-US" sz="2800" b="1" dirty="0" err="1">
                    <a:latin typeface="Times New Roman" panose="02020603050405020304" pitchFamily="18" charset="0"/>
                    <a:sym typeface="Times New Roman" panose="02020603050405020304" pitchFamily="18" charset="0"/>
                  </a:rPr>
                  <a:t>phượng</a:t>
                </a:r>
                <a:r>
                  <a:rPr lang="en-US" altLang="en-US" sz="2800" b="1" dirty="0">
                    <a:latin typeface="Times New Roman" panose="02020603050405020304" pitchFamily="18" charset="0"/>
                    <a:sym typeface="Times New Roman" panose="02020603050405020304" pitchFamily="18" charset="0"/>
                  </a:rPr>
                  <a:t> </a:t>
                </a:r>
                <a:r>
                  <a:rPr lang="en-US" altLang="en-US" sz="2800" b="1" dirty="0" err="1">
                    <a:latin typeface="Times New Roman" panose="02020603050405020304" pitchFamily="18" charset="0"/>
                    <a:sym typeface="Times New Roman" panose="02020603050405020304" pitchFamily="18" charset="0"/>
                  </a:rPr>
                  <a:t>chẳng</a:t>
                </a:r>
                <a:r>
                  <a:rPr lang="en-US" altLang="en-US" sz="2800" b="1" dirty="0">
                    <a:latin typeface="Times New Roman" panose="02020603050405020304" pitchFamily="18" charset="0"/>
                    <a:sym typeface="Times New Roman" panose="02020603050405020304" pitchFamily="18" charset="0"/>
                  </a:rPr>
                  <a:t> </a:t>
                </a:r>
                <a:r>
                  <a:rPr lang="en-US" altLang="en-US" sz="2800" b="1" dirty="0" err="1">
                    <a:latin typeface="Times New Roman" panose="02020603050405020304" pitchFamily="18" charset="0"/>
                    <a:sym typeface="Times New Roman" panose="02020603050405020304" pitchFamily="18" charset="0"/>
                  </a:rPr>
                  <a:t>những</a:t>
                </a:r>
                <a:r>
                  <a:rPr lang="en-US" altLang="en-US" sz="2800" b="1" dirty="0">
                    <a:latin typeface="Times New Roman" panose="02020603050405020304" pitchFamily="18" charset="0"/>
                    <a:sym typeface="Times New Roman" panose="02020603050405020304" pitchFamily="18" charset="0"/>
                  </a:rPr>
                  <a:t> </a:t>
                </a:r>
                <a:r>
                  <a:rPr lang="en-US" altLang="en-US" sz="2800" b="1" dirty="0" err="1">
                    <a:latin typeface="Times New Roman" panose="02020603050405020304" pitchFamily="18" charset="0"/>
                    <a:sym typeface="Times New Roman" panose="02020603050405020304" pitchFamily="18" charset="0"/>
                  </a:rPr>
                  <a:t>cho</a:t>
                </a:r>
                <a:r>
                  <a:rPr lang="en-US" altLang="en-US" sz="2800" b="1" dirty="0">
                    <a:latin typeface="Times New Roman" panose="02020603050405020304" pitchFamily="18" charset="0"/>
                    <a:sym typeface="Times New Roman" panose="02020603050405020304" pitchFamily="18" charset="0"/>
                  </a:rPr>
                  <a:t> </a:t>
                </a:r>
                <a:r>
                  <a:rPr lang="en-US" altLang="en-US" sz="2800" b="1" dirty="0" err="1">
                    <a:latin typeface="Times New Roman" panose="02020603050405020304" pitchFamily="18" charset="0"/>
                    <a:sym typeface="Times New Roman" panose="02020603050405020304" pitchFamily="18" charset="0"/>
                  </a:rPr>
                  <a:t>chúng</a:t>
                </a:r>
                <a:r>
                  <a:rPr lang="en-US" altLang="en-US" sz="2800" b="1" dirty="0">
                    <a:latin typeface="Times New Roman" panose="02020603050405020304" pitchFamily="18" charset="0"/>
                    <a:sym typeface="Times New Roman" panose="02020603050405020304" pitchFamily="18" charset="0"/>
                  </a:rPr>
                  <a:t> </a:t>
                </a:r>
                <a:r>
                  <a:rPr lang="en-US" altLang="en-US" sz="2800" b="1" dirty="0" err="1">
                    <a:latin typeface="Times New Roman" panose="02020603050405020304" pitchFamily="18" charset="0"/>
                    <a:sym typeface="Times New Roman" panose="02020603050405020304" pitchFamily="18" charset="0"/>
                  </a:rPr>
                  <a:t>em</a:t>
                </a:r>
                <a:r>
                  <a:rPr lang="en-US" altLang="en-US" sz="2800" b="1" dirty="0">
                    <a:latin typeface="Times New Roman" panose="02020603050405020304" pitchFamily="18" charset="0"/>
                    <a:sym typeface="Times New Roman" panose="02020603050405020304" pitchFamily="18" charset="0"/>
                  </a:rPr>
                  <a:t> </a:t>
                </a:r>
                <a:r>
                  <a:rPr lang="en-US" altLang="en-US" sz="2800" b="1" dirty="0" err="1">
                    <a:latin typeface="Times New Roman" panose="02020603050405020304" pitchFamily="18" charset="0"/>
                    <a:sym typeface="Times New Roman" panose="02020603050405020304" pitchFamily="18" charset="0"/>
                  </a:rPr>
                  <a:t>bóng</a:t>
                </a:r>
                <a:r>
                  <a:rPr lang="en-US" altLang="en-US" sz="2800" b="1" dirty="0">
                    <a:latin typeface="Times New Roman" panose="02020603050405020304" pitchFamily="18" charset="0"/>
                    <a:sym typeface="Times New Roman" panose="02020603050405020304" pitchFamily="18" charset="0"/>
                  </a:rPr>
                  <a:t> </a:t>
                </a:r>
                <a:r>
                  <a:rPr lang="en-US" altLang="en-US" sz="2800" b="1" dirty="0" err="1">
                    <a:latin typeface="Times New Roman" panose="02020603050405020304" pitchFamily="18" charset="0"/>
                    <a:sym typeface="Times New Roman" panose="02020603050405020304" pitchFamily="18" charset="0"/>
                  </a:rPr>
                  <a:t>mát</a:t>
                </a:r>
                <a:r>
                  <a:rPr lang="en-US" altLang="en-US" sz="2800" b="1" dirty="0">
                    <a:latin typeface="Times New Roman" panose="02020603050405020304" pitchFamily="18" charset="0"/>
                    <a:sym typeface="Times New Roman" panose="02020603050405020304" pitchFamily="18" charset="0"/>
                  </a:rPr>
                  <a:t> </a:t>
                </a:r>
                <a:r>
                  <a:rPr lang="en-US" altLang="en-US" sz="2800" b="1" dirty="0" err="1">
                    <a:latin typeface="Times New Roman" panose="02020603050405020304" pitchFamily="18" charset="0"/>
                    <a:sym typeface="Times New Roman" panose="02020603050405020304" pitchFamily="18" charset="0"/>
                  </a:rPr>
                  <a:t>để</a:t>
                </a:r>
                <a:r>
                  <a:rPr lang="en-US" altLang="en-US" sz="2800" b="1" dirty="0">
                    <a:latin typeface="Times New Roman" panose="02020603050405020304" pitchFamily="18" charset="0"/>
                    <a:sym typeface="Times New Roman" panose="02020603050405020304" pitchFamily="18" charset="0"/>
                  </a:rPr>
                  <a:t> </a:t>
                </a:r>
                <a:r>
                  <a:rPr lang="en-US" altLang="en-US" sz="2800" b="1" dirty="0" err="1">
                    <a:latin typeface="Times New Roman" panose="02020603050405020304" pitchFamily="18" charset="0"/>
                    <a:sym typeface="Times New Roman" panose="02020603050405020304" pitchFamily="18" charset="0"/>
                  </a:rPr>
                  <a:t>vui</a:t>
                </a:r>
                <a:r>
                  <a:rPr lang="en-US" altLang="en-US" sz="2800" b="1" dirty="0">
                    <a:latin typeface="Times New Roman" panose="02020603050405020304" pitchFamily="18" charset="0"/>
                    <a:sym typeface="Times New Roman" panose="02020603050405020304" pitchFamily="18" charset="0"/>
                  </a:rPr>
                  <a:t> </a:t>
                </a:r>
                <a:r>
                  <a:rPr lang="en-US" altLang="en-US" sz="2800" b="1" dirty="0" err="1">
                    <a:latin typeface="Times New Roman" panose="02020603050405020304" pitchFamily="18" charset="0"/>
                    <a:sym typeface="Times New Roman" panose="02020603050405020304" pitchFamily="18" charset="0"/>
                  </a:rPr>
                  <a:t>chơi</a:t>
                </a:r>
                <a:r>
                  <a:rPr lang="en-US" altLang="en-US" sz="2800" b="1" dirty="0">
                    <a:latin typeface="Times New Roman" panose="02020603050405020304" pitchFamily="18" charset="0"/>
                    <a:sym typeface="Times New Roman" panose="02020603050405020304" pitchFamily="18" charset="0"/>
                  </a:rPr>
                  <a:t> </a:t>
                </a:r>
                <a:r>
                  <a:rPr lang="en-US" altLang="en-US" sz="2800" b="1" dirty="0" err="1">
                    <a:latin typeface="Times New Roman" panose="02020603050405020304" pitchFamily="18" charset="0"/>
                    <a:sym typeface="Times New Roman" panose="02020603050405020304" pitchFamily="18" charset="0"/>
                  </a:rPr>
                  <a:t>mà</a:t>
                </a:r>
                <a:r>
                  <a:rPr lang="en-US" altLang="en-US" sz="2800" b="1" dirty="0">
                    <a:latin typeface="Times New Roman" panose="02020603050405020304" pitchFamily="18" charset="0"/>
                    <a:sym typeface="Times New Roman" panose="02020603050405020304" pitchFamily="18" charset="0"/>
                  </a:rPr>
                  <a:t> </a:t>
                </a:r>
                <a:r>
                  <a:rPr lang="en-US" altLang="en-US" sz="2800" b="1" dirty="0" err="1">
                    <a:latin typeface="Times New Roman" panose="02020603050405020304" pitchFamily="18" charset="0"/>
                    <a:sym typeface="Times New Roman" panose="02020603050405020304" pitchFamily="18" charset="0"/>
                  </a:rPr>
                  <a:t>còn</a:t>
                </a:r>
                <a:r>
                  <a:rPr lang="en-US" altLang="en-US" sz="2800" b="1" dirty="0">
                    <a:latin typeface="Times New Roman" panose="02020603050405020304" pitchFamily="18" charset="0"/>
                    <a:sym typeface="Times New Roman" panose="02020603050405020304" pitchFamily="18" charset="0"/>
                  </a:rPr>
                  <a:t> </a:t>
                </a:r>
                <a:r>
                  <a:rPr lang="en-US" altLang="en-US" sz="2800" b="1" dirty="0" err="1">
                    <a:latin typeface="Times New Roman" panose="02020603050405020304" pitchFamily="18" charset="0"/>
                    <a:sym typeface="Times New Roman" panose="02020603050405020304" pitchFamily="18" charset="0"/>
                  </a:rPr>
                  <a:t>làm</a:t>
                </a:r>
                <a:r>
                  <a:rPr lang="en-US" altLang="en-US" sz="2800" b="1" dirty="0">
                    <a:latin typeface="Times New Roman" panose="02020603050405020304" pitchFamily="18" charset="0"/>
                    <a:sym typeface="Times New Roman" panose="02020603050405020304" pitchFamily="18" charset="0"/>
                  </a:rPr>
                  <a:t> </a:t>
                </a:r>
                <a:r>
                  <a:rPr lang="en-US" altLang="en-US" sz="2800" b="1" dirty="0" err="1">
                    <a:latin typeface="Times New Roman" panose="02020603050405020304" pitchFamily="18" charset="0"/>
                    <a:sym typeface="Times New Roman" panose="02020603050405020304" pitchFamily="18" charset="0"/>
                  </a:rPr>
                  <a:t>tăng</a:t>
                </a:r>
                <a:r>
                  <a:rPr lang="en-US" altLang="en-US" sz="2800" b="1" dirty="0">
                    <a:latin typeface="Times New Roman" panose="02020603050405020304" pitchFamily="18" charset="0"/>
                    <a:sym typeface="Times New Roman" panose="02020603050405020304" pitchFamily="18" charset="0"/>
                  </a:rPr>
                  <a:t> </a:t>
                </a:r>
                <a:r>
                  <a:rPr lang="en-US" altLang="en-US" sz="2800" b="1" dirty="0" err="1">
                    <a:latin typeface="Times New Roman" panose="02020603050405020304" pitchFamily="18" charset="0"/>
                    <a:sym typeface="Times New Roman" panose="02020603050405020304" pitchFamily="18" charset="0"/>
                  </a:rPr>
                  <a:t>thêm</a:t>
                </a:r>
                <a:r>
                  <a:rPr lang="en-US" altLang="en-US" sz="2800" b="1" dirty="0">
                    <a:latin typeface="Times New Roman" panose="02020603050405020304" pitchFamily="18" charset="0"/>
                    <a:sym typeface="Times New Roman" panose="02020603050405020304" pitchFamily="18" charset="0"/>
                  </a:rPr>
                  <a:t> </a:t>
                </a:r>
                <a:r>
                  <a:rPr lang="en-US" altLang="en-US" sz="2800" b="1" dirty="0" err="1">
                    <a:latin typeface="Times New Roman" panose="02020603050405020304" pitchFamily="18" charset="0"/>
                    <a:sym typeface="Times New Roman" panose="02020603050405020304" pitchFamily="18" charset="0"/>
                  </a:rPr>
                  <a:t>vẻ</a:t>
                </a:r>
                <a:r>
                  <a:rPr lang="en-US" altLang="en-US" sz="2800" b="1" dirty="0">
                    <a:latin typeface="Times New Roman" panose="02020603050405020304" pitchFamily="18" charset="0"/>
                    <a:sym typeface="Times New Roman" panose="02020603050405020304" pitchFamily="18" charset="0"/>
                  </a:rPr>
                  <a:t> </a:t>
                </a:r>
                <a:r>
                  <a:rPr lang="en-US" altLang="en-US" sz="2800" b="1" dirty="0" err="1">
                    <a:latin typeface="Times New Roman" panose="02020603050405020304" pitchFamily="18" charset="0"/>
                    <a:sym typeface="Times New Roman" panose="02020603050405020304" pitchFamily="18" charset="0"/>
                  </a:rPr>
                  <a:t>đẹp</a:t>
                </a:r>
                <a:r>
                  <a:rPr lang="en-US" altLang="en-US" sz="2800" b="1" dirty="0">
                    <a:latin typeface="Times New Roman" panose="02020603050405020304" pitchFamily="18" charset="0"/>
                    <a:sym typeface="Times New Roman" panose="02020603050405020304" pitchFamily="18" charset="0"/>
                  </a:rPr>
                  <a:t> </a:t>
                </a:r>
                <a:r>
                  <a:rPr lang="en-US" altLang="en-US" sz="2800" b="1" dirty="0" err="1">
                    <a:latin typeface="Times New Roman" panose="02020603050405020304" pitchFamily="18" charset="0"/>
                    <a:sym typeface="Times New Roman" panose="02020603050405020304" pitchFamily="18" charset="0"/>
                  </a:rPr>
                  <a:t>của</a:t>
                </a:r>
                <a:r>
                  <a:rPr lang="en-US" altLang="en-US" sz="2800" b="1" dirty="0">
                    <a:latin typeface="Times New Roman" panose="02020603050405020304" pitchFamily="18" charset="0"/>
                    <a:sym typeface="Times New Roman" panose="02020603050405020304" pitchFamily="18" charset="0"/>
                  </a:rPr>
                  <a:t> </a:t>
                </a:r>
                <a:r>
                  <a:rPr lang="en-US" altLang="en-US" sz="2800" b="1" dirty="0" err="1">
                    <a:latin typeface="Times New Roman" panose="02020603050405020304" pitchFamily="18" charset="0"/>
                    <a:sym typeface="Times New Roman" panose="02020603050405020304" pitchFamily="18" charset="0"/>
                  </a:rPr>
                  <a:t>trường</a:t>
                </a:r>
                <a:r>
                  <a:rPr lang="en-US" altLang="en-US" sz="2800" b="1" dirty="0">
                    <a:latin typeface="Times New Roman" panose="02020603050405020304" pitchFamily="18" charset="0"/>
                    <a:sym typeface="Times New Roman" panose="02020603050405020304" pitchFamily="18" charset="0"/>
                  </a:rPr>
                  <a:t> </a:t>
                </a:r>
                <a:r>
                  <a:rPr lang="en-US" altLang="en-US" sz="2800" b="1" dirty="0" err="1">
                    <a:latin typeface="Times New Roman" panose="02020603050405020304" pitchFamily="18" charset="0"/>
                    <a:sym typeface="Times New Roman" panose="02020603050405020304" pitchFamily="18" charset="0"/>
                  </a:rPr>
                  <a:t>em</a:t>
                </a:r>
                <a:r>
                  <a:rPr lang="en-US" altLang="en-US" sz="2800" b="1" dirty="0" smtClean="0">
                    <a:latin typeface="Times New Roman" panose="02020603050405020304" pitchFamily="18" charset="0"/>
                    <a:sym typeface="Times New Roman" panose="02020603050405020304" pitchFamily="18" charset="0"/>
                  </a:rPr>
                  <a:t>.</a:t>
                </a:r>
                <a:r>
                  <a:rPr lang="en-US" altLang="en-US" sz="2800" b="1" dirty="0">
                    <a:latin typeface="Times New Roman" panose="02020603050405020304" pitchFamily="18" charset="0"/>
                    <a:sym typeface="Times New Roman" panose="02020603050405020304" pitchFamily="18" charset="0"/>
                  </a:rPr>
                  <a:t> </a:t>
                </a:r>
                <a:r>
                  <a:rPr lang="vi-VN" altLang="en-US" sz="2800" b="1" dirty="0" smtClean="0">
                    <a:latin typeface="Times New Roman" panose="02020603050405020304" pitchFamily="18" charset="0"/>
                    <a:sym typeface="Times New Roman" panose="02020603050405020304" pitchFamily="18" charset="0"/>
                  </a:rPr>
                  <a:t>(Đề bài: Tả cây phượng ở sân trường em)</a:t>
                </a:r>
                <a:endParaRPr lang="en-US" altLang="en-US" dirty="0"/>
              </a:p>
            </p:txBody>
          </p:sp>
        </p:grpSp>
        <p:pic>
          <p:nvPicPr>
            <p:cNvPr id="1127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5740" y="120060"/>
              <a:ext cx="2762004" cy="2394540"/>
            </a:xfrm>
            <a:prstGeom prst="rect">
              <a:avLst/>
            </a:prstGeom>
            <a:noFill/>
            <a:ln w="9525" cmpd="sng">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pic>
        <p:nvPicPr>
          <p:cNvPr id="14" name="Group 8">
            <a:extLst>
              <a:ext uri="{FF2B5EF4-FFF2-40B4-BE49-F238E27FC236}">
                <a16:creationId xmlns:a16="http://schemas.microsoft.com/office/drawing/2014/main" xmlns="" id="{BE5D6A66-645D-4724-B4BB-1EFBB72C969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692" r="19778" b="283"/>
          <a:stretch/>
        </p:blipFill>
        <p:spPr bwMode="auto">
          <a:xfrm>
            <a:off x="4866341" y="314894"/>
            <a:ext cx="2585847" cy="665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5622899" y="357098"/>
            <a:ext cx="1072730" cy="584775"/>
          </a:xfrm>
          <a:prstGeom prst="rect">
            <a:avLst/>
          </a:prstGeom>
          <a:noFill/>
        </p:spPr>
        <p:txBody>
          <a:bodyPr wrap="none" rtlCol="0">
            <a:spAutoFit/>
          </a:bodyPr>
          <a:lstStyle/>
          <a:p>
            <a:r>
              <a:rPr lang="vi-VN" sz="3200" b="1" dirty="0" smtClean="0">
                <a:latin typeface="+mj-lt"/>
              </a:rPr>
              <a:t>Bài</a:t>
            </a:r>
            <a:r>
              <a:rPr lang="en-US" sz="3200" b="1" dirty="0" smtClean="0">
                <a:latin typeface="+mj-lt"/>
              </a:rPr>
              <a:t> 1</a:t>
            </a:r>
            <a:endParaRPr lang="en-US" sz="3200" b="1" dirty="0">
              <a:latin typeface="+mj-lt"/>
            </a:endParaRPr>
          </a:p>
        </p:txBody>
      </p:sp>
      <p:sp>
        <p:nvSpPr>
          <p:cNvPr id="16" name="TextBox 15"/>
          <p:cNvSpPr txBox="1"/>
          <p:nvPr/>
        </p:nvSpPr>
        <p:spPr>
          <a:xfrm>
            <a:off x="1343472" y="982136"/>
            <a:ext cx="9433048" cy="584775"/>
          </a:xfrm>
          <a:prstGeom prst="rect">
            <a:avLst/>
          </a:prstGeom>
          <a:noFill/>
        </p:spPr>
        <p:txBody>
          <a:bodyPr wrap="square" rtlCol="0">
            <a:spAutoFit/>
          </a:bodyPr>
          <a:lstStyle/>
          <a:p>
            <a:pPr>
              <a:spcBef>
                <a:spcPct val="50000"/>
              </a:spcBef>
            </a:pPr>
            <a:r>
              <a:rPr lang="en-US" sz="3200" b="1" dirty="0" err="1" smtClean="0">
                <a:solidFill>
                  <a:srgbClr val="1E5623"/>
                </a:solidFill>
                <a:latin typeface="Times New Roman" pitchFamily="18" charset="0"/>
                <a:cs typeface="Times New Roman" pitchFamily="18" charset="0"/>
              </a:rPr>
              <a:t>Có</a:t>
            </a:r>
            <a:r>
              <a:rPr lang="en-US" sz="3200" b="1" dirty="0" smtClean="0">
                <a:solidFill>
                  <a:srgbClr val="1E5623"/>
                </a:solidFill>
                <a:latin typeface="Times New Roman" pitchFamily="18" charset="0"/>
                <a:cs typeface="Times New Roman" pitchFamily="18" charset="0"/>
              </a:rPr>
              <a:t> </a:t>
            </a:r>
            <a:r>
              <a:rPr lang="en-US" sz="3200" b="1" dirty="0" err="1" smtClean="0">
                <a:solidFill>
                  <a:srgbClr val="1E5623"/>
                </a:solidFill>
                <a:latin typeface="Times New Roman" pitchFamily="18" charset="0"/>
                <a:cs typeface="Times New Roman" pitchFamily="18" charset="0"/>
              </a:rPr>
              <a:t>thể</a:t>
            </a:r>
            <a:r>
              <a:rPr lang="en-US" sz="3200" b="1" dirty="0" smtClean="0">
                <a:solidFill>
                  <a:srgbClr val="1E5623"/>
                </a:solidFill>
                <a:latin typeface="Times New Roman" pitchFamily="18" charset="0"/>
                <a:cs typeface="Times New Roman" pitchFamily="18" charset="0"/>
              </a:rPr>
              <a:t> </a:t>
            </a:r>
            <a:r>
              <a:rPr lang="en-US" sz="3200" b="1" dirty="0" err="1" smtClean="0">
                <a:solidFill>
                  <a:srgbClr val="1E5623"/>
                </a:solidFill>
                <a:latin typeface="Times New Roman" pitchFamily="18" charset="0"/>
                <a:cs typeface="Times New Roman" pitchFamily="18" charset="0"/>
              </a:rPr>
              <a:t>dùng</a:t>
            </a:r>
            <a:r>
              <a:rPr lang="en-US" sz="3200" b="1" dirty="0" smtClean="0">
                <a:solidFill>
                  <a:srgbClr val="1E5623"/>
                </a:solidFill>
                <a:latin typeface="Times New Roman" pitchFamily="18" charset="0"/>
                <a:cs typeface="Times New Roman" pitchFamily="18" charset="0"/>
              </a:rPr>
              <a:t> </a:t>
            </a:r>
            <a:r>
              <a:rPr lang="en-US" sz="3200" b="1" dirty="0" err="1" smtClean="0">
                <a:solidFill>
                  <a:srgbClr val="1E5623"/>
                </a:solidFill>
                <a:latin typeface="Times New Roman" pitchFamily="18" charset="0"/>
                <a:cs typeface="Times New Roman" pitchFamily="18" charset="0"/>
              </a:rPr>
              <a:t>các</a:t>
            </a:r>
            <a:r>
              <a:rPr lang="en-US" sz="3200" b="1" dirty="0" smtClean="0">
                <a:solidFill>
                  <a:srgbClr val="1E5623"/>
                </a:solidFill>
                <a:latin typeface="Times New Roman" pitchFamily="18" charset="0"/>
                <a:cs typeface="Times New Roman" pitchFamily="18" charset="0"/>
              </a:rPr>
              <a:t> </a:t>
            </a:r>
            <a:r>
              <a:rPr lang="en-US" sz="3200" b="1" dirty="0" err="1" smtClean="0">
                <a:solidFill>
                  <a:srgbClr val="1E5623"/>
                </a:solidFill>
                <a:latin typeface="Times New Roman" pitchFamily="18" charset="0"/>
                <a:cs typeface="Times New Roman" pitchFamily="18" charset="0"/>
              </a:rPr>
              <a:t>câu</a:t>
            </a:r>
            <a:r>
              <a:rPr lang="en-US" sz="3200" b="1" dirty="0" smtClean="0">
                <a:solidFill>
                  <a:srgbClr val="1E5623"/>
                </a:solidFill>
                <a:latin typeface="Times New Roman" pitchFamily="18" charset="0"/>
                <a:cs typeface="Times New Roman" pitchFamily="18" charset="0"/>
              </a:rPr>
              <a:t> </a:t>
            </a:r>
            <a:r>
              <a:rPr lang="en-US" sz="3200" b="1" dirty="0" err="1" smtClean="0">
                <a:solidFill>
                  <a:srgbClr val="1E5623"/>
                </a:solidFill>
                <a:latin typeface="Times New Roman" pitchFamily="18" charset="0"/>
                <a:cs typeface="Times New Roman" pitchFamily="18" charset="0"/>
              </a:rPr>
              <a:t>sau</a:t>
            </a:r>
            <a:r>
              <a:rPr lang="en-US" sz="3200" b="1" dirty="0" smtClean="0">
                <a:solidFill>
                  <a:srgbClr val="1E5623"/>
                </a:solidFill>
                <a:latin typeface="Times New Roman" pitchFamily="18" charset="0"/>
                <a:cs typeface="Times New Roman" pitchFamily="18" charset="0"/>
              </a:rPr>
              <a:t> </a:t>
            </a:r>
            <a:r>
              <a:rPr lang="en-US" sz="3200" b="1" dirty="0" err="1" smtClean="0">
                <a:solidFill>
                  <a:srgbClr val="1E5623"/>
                </a:solidFill>
                <a:latin typeface="Times New Roman" pitchFamily="18" charset="0"/>
                <a:cs typeface="Times New Roman" pitchFamily="18" charset="0"/>
              </a:rPr>
              <a:t>để</a:t>
            </a:r>
            <a:r>
              <a:rPr lang="en-US" sz="3200" b="1" dirty="0" smtClean="0">
                <a:solidFill>
                  <a:srgbClr val="1E5623"/>
                </a:solidFill>
                <a:latin typeface="Times New Roman" pitchFamily="18" charset="0"/>
                <a:cs typeface="Times New Roman" pitchFamily="18" charset="0"/>
              </a:rPr>
              <a:t> </a:t>
            </a:r>
            <a:r>
              <a:rPr lang="en-US" sz="3200" b="1" dirty="0" err="1" smtClean="0">
                <a:solidFill>
                  <a:srgbClr val="1E5623"/>
                </a:solidFill>
                <a:latin typeface="Times New Roman" pitchFamily="18" charset="0"/>
                <a:cs typeface="Times New Roman" pitchFamily="18" charset="0"/>
              </a:rPr>
              <a:t>kết</a:t>
            </a:r>
            <a:r>
              <a:rPr lang="en-US" sz="3200" b="1" dirty="0" smtClean="0">
                <a:solidFill>
                  <a:srgbClr val="1E5623"/>
                </a:solidFill>
                <a:latin typeface="Times New Roman" pitchFamily="18" charset="0"/>
                <a:cs typeface="Times New Roman" pitchFamily="18" charset="0"/>
              </a:rPr>
              <a:t> </a:t>
            </a:r>
            <a:r>
              <a:rPr lang="en-US" sz="3200" b="1" dirty="0" err="1" smtClean="0">
                <a:solidFill>
                  <a:srgbClr val="1E5623"/>
                </a:solidFill>
                <a:latin typeface="Times New Roman" pitchFamily="18" charset="0"/>
                <a:cs typeface="Times New Roman" pitchFamily="18" charset="0"/>
              </a:rPr>
              <a:t>bài</a:t>
            </a:r>
            <a:r>
              <a:rPr lang="en-US" sz="3200" b="1" dirty="0" smtClean="0">
                <a:solidFill>
                  <a:srgbClr val="1E5623"/>
                </a:solidFill>
                <a:latin typeface="Times New Roman" pitchFamily="18" charset="0"/>
                <a:cs typeface="Times New Roman" pitchFamily="18" charset="0"/>
              </a:rPr>
              <a:t> </a:t>
            </a:r>
            <a:r>
              <a:rPr lang="en-US" sz="3200" b="1" dirty="0" err="1" smtClean="0">
                <a:solidFill>
                  <a:srgbClr val="1E5623"/>
                </a:solidFill>
                <a:latin typeface="Times New Roman" pitchFamily="18" charset="0"/>
                <a:cs typeface="Times New Roman" pitchFamily="18" charset="0"/>
              </a:rPr>
              <a:t>không</a:t>
            </a:r>
            <a:r>
              <a:rPr lang="en-US" sz="3200" b="1" dirty="0" smtClean="0">
                <a:solidFill>
                  <a:srgbClr val="1E5623"/>
                </a:solidFill>
                <a:latin typeface="Times New Roman" pitchFamily="18" charset="0"/>
                <a:cs typeface="Times New Roman" pitchFamily="18" charset="0"/>
              </a:rPr>
              <a:t> ? </a:t>
            </a:r>
            <a:r>
              <a:rPr lang="en-US" sz="3200" b="1" dirty="0" err="1" smtClean="0">
                <a:solidFill>
                  <a:srgbClr val="1E5623"/>
                </a:solidFill>
                <a:latin typeface="Times New Roman" pitchFamily="18" charset="0"/>
                <a:cs typeface="Times New Roman" pitchFamily="18" charset="0"/>
              </a:rPr>
              <a:t>Vì</a:t>
            </a:r>
            <a:r>
              <a:rPr lang="en-US" sz="3200" b="1" dirty="0" smtClean="0">
                <a:solidFill>
                  <a:srgbClr val="1E5623"/>
                </a:solidFill>
                <a:latin typeface="Times New Roman" pitchFamily="18" charset="0"/>
                <a:cs typeface="Times New Roman" pitchFamily="18" charset="0"/>
              </a:rPr>
              <a:t> </a:t>
            </a:r>
            <a:r>
              <a:rPr lang="en-US" sz="3200" b="1" dirty="0" err="1" smtClean="0">
                <a:solidFill>
                  <a:srgbClr val="1E5623"/>
                </a:solidFill>
                <a:latin typeface="Times New Roman" pitchFamily="18" charset="0"/>
                <a:cs typeface="Times New Roman" pitchFamily="18" charset="0"/>
              </a:rPr>
              <a:t>sao</a:t>
            </a:r>
            <a:r>
              <a:rPr lang="en-US" sz="3200" b="1" dirty="0" smtClean="0">
                <a:solidFill>
                  <a:srgbClr val="1E5623"/>
                </a:solidFill>
                <a:latin typeface="Times New Roman" pitchFamily="18" charset="0"/>
                <a:cs typeface="Times New Roman" pitchFamily="18" charset="0"/>
              </a:rPr>
              <a:t> ?</a:t>
            </a:r>
            <a:endParaRPr lang="en-US" sz="3200" b="1" dirty="0">
              <a:solidFill>
                <a:srgbClr val="1E5623"/>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267"/>
                                        </p:tgtEl>
                                        <p:attrNameLst>
                                          <p:attrName>style.visibility</p:attrName>
                                        </p:attrNameLst>
                                      </p:cBhvr>
                                      <p:to>
                                        <p:strVal val="visible"/>
                                      </p:to>
                                    </p:set>
                                    <p:animEffect>
                                      <p:cBhvr>
                                        <p:cTn id="12" dur="1000"/>
                                        <p:tgtEl>
                                          <p:spTgt spid="11267"/>
                                        </p:tgtEl>
                                      </p:cBhvr>
                                    </p:animEffect>
                                    <p:anim calcmode="lin" valueType="num">
                                      <p:cBhvr>
                                        <p:cTn id="13" dur="1000" fill="hold"/>
                                        <p:tgtEl>
                                          <p:spTgt spid="11267"/>
                                        </p:tgtEl>
                                        <p:attrNameLst>
                                          <p:attrName>ppt_x</p:attrName>
                                        </p:attrNameLst>
                                      </p:cBhvr>
                                      <p:tavLst>
                                        <p:tav tm="0">
                                          <p:val>
                                            <p:strVal val="#ppt_x"/>
                                          </p:val>
                                        </p:tav>
                                        <p:tav tm="100000">
                                          <p:val>
                                            <p:strVal val="#ppt_x"/>
                                          </p:val>
                                        </p:tav>
                                      </p:tavLst>
                                    </p:anim>
                                    <p:anim calcmode="lin" valueType="num">
                                      <p:cBhvr>
                                        <p:cTn id="14" dur="1000" fill="hold"/>
                                        <p:tgtEl>
                                          <p:spTgt spid="11267"/>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11272"/>
                                        </p:tgtEl>
                                        <p:attrNameLst>
                                          <p:attrName>style.visibility</p:attrName>
                                        </p:attrNameLst>
                                      </p:cBhvr>
                                      <p:to>
                                        <p:strVal val="visible"/>
                                      </p:to>
                                    </p:set>
                                    <p:animEffect>
                                      <p:cBhvr>
                                        <p:cTn id="19" dur="1000"/>
                                        <p:tgtEl>
                                          <p:spTgt spid="11272"/>
                                        </p:tgtEl>
                                      </p:cBhvr>
                                    </p:animEffect>
                                    <p:anim calcmode="lin" valueType="num">
                                      <p:cBhvr>
                                        <p:cTn id="20" dur="1000" fill="hold"/>
                                        <p:tgtEl>
                                          <p:spTgt spid="11272"/>
                                        </p:tgtEl>
                                        <p:attrNameLst>
                                          <p:attrName>ppt_x</p:attrName>
                                        </p:attrNameLst>
                                      </p:cBhvr>
                                      <p:tavLst>
                                        <p:tav tm="0">
                                          <p:val>
                                            <p:strVal val="#ppt_x"/>
                                          </p:val>
                                        </p:tav>
                                        <p:tav tm="100000">
                                          <p:val>
                                            <p:strVal val="#ppt_x"/>
                                          </p:val>
                                        </p:tav>
                                      </p:tavLst>
                                    </p:anim>
                                    <p:anim calcmode="lin" valueType="num">
                                      <p:cBhvr>
                                        <p:cTn id="21" dur="1000" fill="hold"/>
                                        <p:tgtEl>
                                          <p:spTgt spid="112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157255389</TotalTime>
  <Pages>0</Pages>
  <Words>1193</Words>
  <Characters>0</Characters>
  <Application>Microsoft Office PowerPoint</Application>
  <DocSecurity>0</DocSecurity>
  <PresentationFormat>Custom</PresentationFormat>
  <Lines>0</Lines>
  <Paragraphs>114</Paragraphs>
  <Slides>36</Slides>
  <Notes>3</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Phương Anh</dc:creator>
  <cp:keywords/>
  <dc:description/>
  <cp:lastModifiedBy>Admin</cp:lastModifiedBy>
  <cp:revision>56</cp:revision>
  <cp:lastPrinted>1899-12-30T00:00:00Z</cp:lastPrinted>
  <dcterms:created xsi:type="dcterms:W3CDTF">2006-08-16T00:00:00Z</dcterms:created>
  <dcterms:modified xsi:type="dcterms:W3CDTF">2022-03-16T02:07:37Z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1033-8.1.0.3010</vt:lpwstr>
  </property>
</Properties>
</file>